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맑은 고딕" pitchFamily="50" charset="-127"/>
      <p:regular r:id="rId15"/>
      <p:bold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15CD4-8CAE-4FC8-B5A8-EA14777F65BB}" type="datetimeFigureOut">
              <a:rPr lang="ko-KR" altLang="en-US" smtClean="0"/>
              <a:t>2012-12-08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3649C-8BB0-4C7C-89E8-AF01477A26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1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19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86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6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36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14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96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72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519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61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50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5A59-9284-4D0A-AE69-6BDDD2864F9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467544" y="630932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0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b="1" u="sng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/>
          <a:lstStyle/>
          <a:p>
            <a:r>
              <a:rPr lang="en-US" altLang="ko-KR" dirty="0" smtClean="0"/>
              <a:t>Review of HIM in 2012</a:t>
            </a:r>
            <a:br>
              <a:rPr lang="en-US" altLang="ko-KR" dirty="0" smtClean="0"/>
            </a:br>
            <a:r>
              <a:rPr lang="en-US" altLang="ko-KR" dirty="0" smtClean="0"/>
              <a:t>Plan for better HIM in 2013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Kang </a:t>
            </a:r>
            <a:r>
              <a:rPr lang="en-US" altLang="ko-KR" dirty="0" err="1" smtClean="0"/>
              <a:t>Seog</a:t>
            </a:r>
            <a:r>
              <a:rPr lang="en-US" altLang="ko-KR" dirty="0" smtClean="0"/>
              <a:t> Lee &amp; </a:t>
            </a:r>
            <a:r>
              <a:rPr lang="en-US" altLang="ko-KR" dirty="0" err="1" smtClean="0"/>
              <a:t>Byungsik</a:t>
            </a:r>
            <a:r>
              <a:rPr lang="en-US" altLang="ko-KR" dirty="0" smtClean="0"/>
              <a:t> Hong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 for 2013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ko-KR" dirty="0" smtClean="0"/>
              <a:t>December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</a:t>
            </a:r>
            <a:r>
              <a:rPr lang="ko-KR" altLang="en-US" dirty="0" smtClean="0"/>
              <a:t>전남대학교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광주 </a:t>
            </a:r>
            <a:r>
              <a:rPr lang="en-US" altLang="ko-KR" dirty="0" smtClean="0"/>
              <a:t>(tentative)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December,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Summary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TBA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이강석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홍병식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현재 상황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en-US" altLang="ko-KR" dirty="0" smtClean="0"/>
              <a:t>1</a:t>
            </a:r>
            <a:r>
              <a:rPr lang="ko-KR" altLang="en-US" dirty="0" smtClean="0"/>
              <a:t>회 </a:t>
            </a:r>
            <a:r>
              <a:rPr lang="en-US" altLang="ko-KR" dirty="0" smtClean="0"/>
              <a:t>(RAON</a:t>
            </a:r>
            <a:r>
              <a:rPr lang="ko-KR" altLang="en-US" dirty="0" smtClean="0"/>
              <a:t> 관련</a:t>
            </a:r>
            <a:r>
              <a:rPr lang="en-US" altLang="ko-KR" dirty="0" smtClean="0"/>
              <a:t>), 3</a:t>
            </a:r>
            <a:r>
              <a:rPr lang="ko-KR" altLang="en-US" dirty="0" smtClean="0"/>
              <a:t>회 </a:t>
            </a:r>
            <a:r>
              <a:rPr lang="en-US" altLang="ko-KR" dirty="0" smtClean="0"/>
              <a:t>(LHC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RHIC </a:t>
            </a:r>
            <a:r>
              <a:rPr lang="ko-KR" altLang="en-US" dirty="0" smtClean="0"/>
              <a:t>관련</a:t>
            </a:r>
            <a:r>
              <a:rPr lang="en-US" altLang="ko-KR" dirty="0" smtClean="0"/>
              <a:t>)</a:t>
            </a:r>
          </a:p>
          <a:p>
            <a:pPr lvl="1">
              <a:buFont typeface="Arial" pitchFamily="34" charset="0"/>
              <a:buChar char="−"/>
            </a:pPr>
            <a:r>
              <a:rPr lang="ko-KR" altLang="en-US" dirty="0" smtClean="0"/>
              <a:t>개최지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전국 </a:t>
            </a:r>
            <a:r>
              <a:rPr lang="ko-KR" altLang="en-US" dirty="0" smtClean="0"/>
              <a:t>순회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endParaRPr lang="en-US" altLang="ko-KR" sz="11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향후 개선 방향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ko-KR" altLang="en-US" dirty="0" smtClean="0"/>
              <a:t>개최 빈도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ko-KR" altLang="en-US" dirty="0" smtClean="0"/>
              <a:t>미팅 주제 추가</a:t>
            </a:r>
            <a:r>
              <a:rPr lang="en-US" altLang="ko-KR" dirty="0"/>
              <a:t>:</a:t>
            </a:r>
            <a:r>
              <a:rPr lang="en-US" altLang="ko-KR" dirty="0" smtClean="0"/>
              <a:t> Astrophysics? CNM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ko-KR" altLang="en-US" dirty="0" smtClean="0"/>
              <a:t>추가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개선 사항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 이론주제 집중 가능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이전에 이수형 교수님께서 시도한 바 있었음</a:t>
            </a:r>
            <a:r>
              <a:rPr lang="en-US" altLang="ko-KR" dirty="0" smtClean="0"/>
              <a:t>.) 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endParaRPr lang="en-US" altLang="ko-KR" sz="11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책임자 교체</a:t>
            </a:r>
            <a:endParaRPr lang="en-US" altLang="ko-KR" dirty="0" smtClean="0"/>
          </a:p>
          <a:p>
            <a:pPr lvl="1">
              <a:buFont typeface="Arial" pitchFamily="34" charset="0"/>
              <a:buChar char="−"/>
            </a:pPr>
            <a:r>
              <a:rPr lang="en-US" altLang="ko-KR" dirty="0" smtClean="0"/>
              <a:t>(</a:t>
            </a:r>
            <a:r>
              <a:rPr lang="ko-KR" altLang="en-US" dirty="0" smtClean="0"/>
              <a:t>이론책임자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실험책임자</a:t>
            </a:r>
            <a:r>
              <a:rPr lang="en-US" altLang="ko-KR" dirty="0" smtClean="0"/>
              <a:t>) </a:t>
            </a:r>
            <a:r>
              <a:rPr lang="ko-KR" altLang="en-US" dirty="0" smtClean="0"/>
              <a:t>쌍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주기로 </a:t>
            </a:r>
            <a:r>
              <a:rPr lang="ko-KR" altLang="en-US" dirty="0" smtClean="0"/>
              <a:t>교체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(</a:t>
            </a:r>
            <a:r>
              <a:rPr lang="ko-KR" altLang="en-US" dirty="0" err="1" smtClean="0"/>
              <a:t>신기</a:t>
            </a:r>
            <a:r>
              <a:rPr lang="ko-KR" altLang="en-US" dirty="0" err="1"/>
              <a:t>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유인</a:t>
            </a:r>
            <a:r>
              <a:rPr lang="ko-KR" altLang="en-US" dirty="0"/>
              <a:t>권</a:t>
            </a:r>
            <a:r>
              <a:rPr lang="en-US" altLang="ko-KR" dirty="0" smtClean="0"/>
              <a:t>), </a:t>
            </a:r>
            <a:r>
              <a:rPr lang="en-US" altLang="ko-KR" dirty="0" smtClean="0"/>
              <a:t>(</a:t>
            </a:r>
            <a:r>
              <a:rPr lang="ko-KR" altLang="en-US" dirty="0" smtClean="0"/>
              <a:t>윤진희</a:t>
            </a:r>
            <a:r>
              <a:rPr lang="en-US" altLang="ko-KR" dirty="0" smtClean="0"/>
              <a:t>,</a:t>
            </a:r>
            <a:r>
              <a:rPr lang="ko-KR" altLang="en-US" dirty="0" smtClean="0"/>
              <a:t>박인</a:t>
            </a:r>
            <a:r>
              <a:rPr lang="ko-KR" altLang="en-US" dirty="0"/>
              <a:t>규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이수형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김은주</a:t>
            </a:r>
            <a:r>
              <a:rPr lang="en-US" altLang="ko-KR" dirty="0" smtClean="0"/>
              <a:t>) …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89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1567333"/>
            <a:ext cx="79208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We were very active in 2012.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We plan to be more active in 2013.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We need more creative inputs to the program.</a:t>
            </a:r>
          </a:p>
          <a:p>
            <a:pPr>
              <a:buFont typeface="Wingdings" pitchFamily="2" charset="2"/>
              <a:buChar char="§"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Seasons greetings and  Happy holidays!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91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of HIM in 2012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February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</a:t>
            </a:r>
            <a:r>
              <a:rPr lang="en-US" altLang="ko-KR" dirty="0" err="1" smtClean="0"/>
              <a:t>Alpensia</a:t>
            </a:r>
            <a:r>
              <a:rPr lang="en-US" altLang="ko-KR" dirty="0" smtClean="0"/>
              <a:t> Resort, </a:t>
            </a:r>
            <a:r>
              <a:rPr lang="en-US" altLang="ko-KR" dirty="0" err="1" smtClean="0"/>
              <a:t>Kangwon</a:t>
            </a:r>
            <a:r>
              <a:rPr lang="en-US" altLang="ko-KR" dirty="0" smtClean="0"/>
              <a:t> Province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February 20-22,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Recent development in </a:t>
            </a:r>
            <a:r>
              <a:rPr lang="en-US" altLang="ko-KR" dirty="0"/>
              <a:t>r</a:t>
            </a:r>
            <a:r>
              <a:rPr lang="en-US" altLang="ko-KR" dirty="0" smtClean="0"/>
              <a:t>elativistic heavy-ion programs at RHIC &amp; LHC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</a:t>
            </a:r>
            <a:r>
              <a:rPr lang="ko-KR" altLang="en-US" dirty="0" smtClean="0"/>
              <a:t>이강석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신기량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조성태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신익재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김경규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서윤석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김지현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권영일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권영일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강주환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of HIM in 2012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ko-KR" dirty="0" smtClean="0"/>
              <a:t>April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APCTP Headquarters, Pohang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April 13,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Nuclear equation of state &amp; symmetry energy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</a:t>
            </a:r>
            <a:r>
              <a:rPr lang="ko-KR" altLang="en-US" dirty="0" smtClean="0"/>
              <a:t>홍병식</a:t>
            </a:r>
            <a:r>
              <a:rPr lang="en-US" altLang="ko-KR" dirty="0" smtClean="0"/>
              <a:t>, Herman </a:t>
            </a:r>
            <a:r>
              <a:rPr lang="en-US" altLang="ko-KR" dirty="0" err="1" smtClean="0"/>
              <a:t>Wolter</a:t>
            </a:r>
            <a:r>
              <a:rPr lang="en-US" altLang="ko-KR" dirty="0" smtClean="0"/>
              <a:t>, Betty Tsang, Charles Horowitz, </a:t>
            </a:r>
            <a:r>
              <a:rPr lang="ko-KR" altLang="en-US" dirty="0" smtClean="0"/>
              <a:t>정기상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이수형 교수님 대신</a:t>
            </a:r>
            <a:r>
              <a:rPr lang="en-US" altLang="ko-KR" dirty="0" smtClean="0"/>
              <a:t>)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홍병식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이수형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Comments: APCTP</a:t>
            </a:r>
            <a:r>
              <a:rPr lang="ko-KR" altLang="en-US" dirty="0" smtClean="0"/>
              <a:t> </a:t>
            </a:r>
            <a:r>
              <a:rPr lang="en-US" altLang="ko-KR" dirty="0" smtClean="0"/>
              <a:t>Focus program-</a:t>
            </a:r>
            <a:r>
              <a:rPr lang="ko-KR" altLang="en-US" dirty="0" smtClean="0"/>
              <a:t>한양대 </a:t>
            </a:r>
            <a:r>
              <a:rPr lang="en-US" altLang="ko-KR" dirty="0" smtClean="0"/>
              <a:t>WCU</a:t>
            </a:r>
            <a:r>
              <a:rPr lang="ko-KR" altLang="en-US" dirty="0" smtClean="0"/>
              <a:t>와 연계하여 개최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of HIM in 2012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ko-KR" dirty="0" smtClean="0"/>
              <a:t>October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</a:t>
            </a:r>
            <a:r>
              <a:rPr lang="ko-KR" altLang="en-US" dirty="0" smtClean="0"/>
              <a:t>한옥마을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전주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October 6-7,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QCD in hot &amp; dense matter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</a:t>
            </a:r>
            <a:r>
              <a:rPr lang="ko-KR" altLang="en-US" dirty="0" smtClean="0"/>
              <a:t>박인규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윤성호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유인권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이강석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김은주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박인규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endParaRPr lang="en-US" altLang="ko-KR" dirty="0"/>
          </a:p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ATHIC 2012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Pusan in November 14-17, 2012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of HIM in 2012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ko-KR" dirty="0" smtClean="0"/>
              <a:t>December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</a:t>
            </a:r>
            <a:r>
              <a:rPr lang="ko-KR" altLang="en-US" dirty="0" smtClean="0"/>
              <a:t>전남대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광주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December 7-8,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Extreme QCD in dense matter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</a:t>
            </a:r>
            <a:r>
              <a:rPr lang="ko-KR" altLang="en-US" dirty="0" smtClean="0"/>
              <a:t>유인권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권영일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신기량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홍병식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김세용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조성태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천명기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강주환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이강</a:t>
            </a:r>
            <a:r>
              <a:rPr lang="ko-KR" altLang="en-US" dirty="0"/>
              <a:t>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홍병식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APCTP Proposal</a:t>
            </a:r>
            <a:r>
              <a:rPr lang="ko-KR" altLang="en-US" dirty="0" smtClean="0"/>
              <a:t> </a:t>
            </a:r>
            <a:r>
              <a:rPr lang="en-US" altLang="ko-KR" dirty="0" smtClean="0"/>
              <a:t>for 2013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Applied the Topical Research Program (TRP)</a:t>
            </a:r>
          </a:p>
          <a:p>
            <a:pPr lvl="1">
              <a:buFont typeface="Arial" pitchFamily="34" charset="0"/>
              <a:buChar char="−"/>
            </a:pPr>
            <a:r>
              <a:rPr lang="en-US" altLang="ko-KR" dirty="0" smtClean="0"/>
              <a:t>PI: </a:t>
            </a:r>
            <a:r>
              <a:rPr lang="ko-KR" altLang="en-US" dirty="0" smtClean="0"/>
              <a:t>이강석</a:t>
            </a:r>
            <a:endParaRPr lang="en-US" altLang="ko-KR" dirty="0"/>
          </a:p>
          <a:p>
            <a:pPr lvl="1">
              <a:buFont typeface="Arial" pitchFamily="34" charset="0"/>
              <a:buChar char="−"/>
            </a:pPr>
            <a:r>
              <a:rPr lang="en-US" altLang="ko-KR" dirty="0" smtClean="0"/>
              <a:t>Title: </a:t>
            </a:r>
            <a:r>
              <a:rPr lang="en-US" altLang="ko-KR" dirty="0"/>
              <a:t>Exploring the phase diagram of strongly interacting matter</a:t>
            </a:r>
            <a:endParaRPr lang="ko-KR" altLang="ko-KR" dirty="0"/>
          </a:p>
          <a:p>
            <a:pPr lvl="1">
              <a:buFont typeface="Arial" pitchFamily="34" charset="0"/>
              <a:buChar char="−"/>
            </a:pPr>
            <a:r>
              <a:rPr lang="en-US" altLang="ko-KR" dirty="0" smtClean="0"/>
              <a:t>Budget</a:t>
            </a:r>
            <a:r>
              <a:rPr lang="ko-KR" altLang="en-US" dirty="0" smtClean="0"/>
              <a:t> </a:t>
            </a:r>
            <a:r>
              <a:rPr lang="en-US" altLang="ko-KR" dirty="0" smtClean="0"/>
              <a:t>requested: </a:t>
            </a:r>
            <a:r>
              <a:rPr lang="en-US" altLang="ko-KR" dirty="0" smtClean="0">
                <a:latin typeface="Arial"/>
                <a:cs typeface="Arial"/>
              </a:rPr>
              <a:t>₩</a:t>
            </a:r>
            <a:r>
              <a:rPr lang="en-US" altLang="ko-KR" dirty="0" smtClean="0"/>
              <a:t>20,000,000</a:t>
            </a:r>
          </a:p>
          <a:p>
            <a:pPr lvl="2"/>
            <a:r>
              <a:rPr lang="en-US" altLang="ko-KR" dirty="0" smtClean="0"/>
              <a:t>Total budget in 2012 was </a:t>
            </a:r>
            <a:r>
              <a:rPr lang="en-US" altLang="ko-KR" dirty="0" smtClean="0">
                <a:latin typeface="Arial"/>
                <a:cs typeface="Arial"/>
              </a:rPr>
              <a:t>₩</a:t>
            </a:r>
            <a:r>
              <a:rPr lang="en-US" altLang="ko-KR" dirty="0" smtClean="0"/>
              <a:t>13,000,000</a:t>
            </a:r>
          </a:p>
          <a:p>
            <a:pPr lvl="2"/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We are waiting for the budget</a:t>
            </a:r>
            <a:r>
              <a:rPr lang="ko-KR" altLang="en-US" dirty="0" smtClean="0"/>
              <a:t> </a:t>
            </a:r>
            <a:r>
              <a:rPr lang="en-US" altLang="ko-KR" dirty="0" smtClean="0"/>
              <a:t>allocation.</a:t>
            </a:r>
          </a:p>
          <a:p>
            <a:pPr>
              <a:buFont typeface="Wingdings" pitchFamily="2" charset="2"/>
              <a:buChar char="Ø"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1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 for 2013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April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APCTP Headquarters, Pohang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April,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</a:t>
            </a:r>
            <a:r>
              <a:rPr lang="en-US" altLang="ko-KR" dirty="0" err="1" smtClean="0"/>
              <a:t>Isospin</a:t>
            </a:r>
            <a:r>
              <a:rPr lang="en-US" altLang="ko-KR" dirty="0" smtClean="0"/>
              <a:t> dependence of the strong interaction: symmetry energy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Focus program-WCU </a:t>
            </a:r>
            <a:r>
              <a:rPr lang="ko-KR" altLang="en-US" dirty="0" smtClean="0"/>
              <a:t>초청연사 활용 계획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신상진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홍병식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Comments: APCTP Focus program-</a:t>
            </a:r>
            <a:r>
              <a:rPr lang="ko-KR" altLang="en-US" dirty="0" smtClean="0"/>
              <a:t>한양대 </a:t>
            </a:r>
            <a:r>
              <a:rPr lang="en-US" altLang="ko-KR" dirty="0" smtClean="0"/>
              <a:t>WCU</a:t>
            </a:r>
            <a:r>
              <a:rPr lang="ko-KR" altLang="en-US" dirty="0" smtClean="0"/>
              <a:t>와 연계하여 개최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6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 for 2013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ko-KR" dirty="0" smtClean="0"/>
              <a:t>June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APCTP Headquarters, Pohang (tentative)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</a:t>
            </a:r>
            <a:r>
              <a:rPr lang="en-US" altLang="ko-KR" dirty="0"/>
              <a:t>J</a:t>
            </a:r>
            <a:r>
              <a:rPr lang="en-US" altLang="ko-KR" dirty="0" smtClean="0"/>
              <a:t>une,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High density QCD from RHIC &amp; LHC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</a:t>
            </a:r>
            <a:r>
              <a:rPr lang="ko-KR" altLang="en-US" dirty="0" smtClean="0"/>
              <a:t>핵물리 여름학교 강사로 초청된 </a:t>
            </a:r>
            <a:r>
              <a:rPr lang="en-US" altLang="ko-KR" dirty="0" smtClean="0"/>
              <a:t>U. Heinz </a:t>
            </a:r>
            <a:r>
              <a:rPr lang="ko-KR" altLang="en-US" dirty="0" smtClean="0"/>
              <a:t>교수 발표 예정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유인권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Comments: </a:t>
            </a:r>
            <a:r>
              <a:rPr lang="ko-KR" altLang="en-US" dirty="0" smtClean="0"/>
              <a:t>핵물리 여름학교와 연계하여 개최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0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 for 2013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ko-KR" dirty="0" smtClean="0"/>
              <a:t>October Meeting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Venue: </a:t>
            </a:r>
            <a:r>
              <a:rPr lang="ko-KR" altLang="en-US" dirty="0" smtClean="0"/>
              <a:t>인하대학교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인천</a:t>
            </a:r>
            <a:endParaRPr lang="en-US" altLang="ko-KR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Dates: October, 2012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Theme: New aspects of QCD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Presenters: TBA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altLang="ko-KR" dirty="0" smtClean="0"/>
              <a:t>Organizer: </a:t>
            </a:r>
            <a:r>
              <a:rPr lang="ko-KR" altLang="en-US" dirty="0" smtClean="0"/>
              <a:t>윤진희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7-8 December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HIM 2012-12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5A59-9284-4D0A-AE69-6BDDD2864F9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613</Words>
  <Application>Microsoft Office PowerPoint</Application>
  <PresentationFormat>화면 슬라이드 쇼(4:3)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Arial</vt:lpstr>
      <vt:lpstr>맑은 고딕</vt:lpstr>
      <vt:lpstr>Wingdings</vt:lpstr>
      <vt:lpstr>Office 테마</vt:lpstr>
      <vt:lpstr>Review of HIM in 2012 Plan for better HIM in 2013</vt:lpstr>
      <vt:lpstr>Summary of HIM in 2012</vt:lpstr>
      <vt:lpstr>Summary of HIM in 2012</vt:lpstr>
      <vt:lpstr>Summary of HIM in 2012</vt:lpstr>
      <vt:lpstr>Summary of HIM in 2012</vt:lpstr>
      <vt:lpstr>APCTP Proposal for 2013</vt:lpstr>
      <vt:lpstr>Plan for 2013</vt:lpstr>
      <vt:lpstr>Plan for 2013</vt:lpstr>
      <vt:lpstr>Plan for 2013</vt:lpstr>
      <vt:lpstr>Plan for 2013</vt:lpstr>
      <vt:lpstr>Discussion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HIM in 2012 Plan for better HIM in 2013</dc:title>
  <dc:creator>Byungsik Hong</dc:creator>
  <cp:lastModifiedBy>Byungsik Hong</cp:lastModifiedBy>
  <cp:revision>14</cp:revision>
  <dcterms:created xsi:type="dcterms:W3CDTF">2012-12-07T00:25:47Z</dcterms:created>
  <dcterms:modified xsi:type="dcterms:W3CDTF">2012-12-08T00:37:55Z</dcterms:modified>
</cp:coreProperties>
</file>