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2" r:id="rId17"/>
    <p:sldId id="274" r:id="rId18"/>
    <p:sldId id="275" r:id="rId19"/>
    <p:sldId id="271" r:id="rId20"/>
    <p:sldId id="27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9734-6D96-44B4-B356-2646644D08F3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43701-F6DE-4171-B078-EDE6588DB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43701-F6DE-4171-B078-EDE6588DBC5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FD70AB-BDFE-4EF2-94F5-B4605B0DCC2A}" type="datetimeFigureOut">
              <a:rPr lang="ko-KR" altLang="en-US" smtClean="0"/>
              <a:pPr/>
              <a:t>2011-02-28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4662F5-C437-4795-89AF-5F4C281289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Introduction to Ads/CFT for Nuclear physicists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Sang-Jin Sin (</a:t>
            </a:r>
            <a:r>
              <a:rPr lang="en-US" altLang="ko-KR" dirty="0" err="1" smtClean="0"/>
              <a:t>Hanyang</a:t>
            </a:r>
            <a:r>
              <a:rPr lang="en-US" altLang="ko-KR" dirty="0" smtClean="0"/>
              <a:t> U.)</a:t>
            </a:r>
          </a:p>
          <a:p>
            <a:r>
              <a:rPr lang="en-US" altLang="ko-KR" dirty="0" smtClean="0"/>
              <a:t>@</a:t>
            </a:r>
            <a:r>
              <a:rPr lang="en-US" altLang="ko-KR" dirty="0" err="1" smtClean="0"/>
              <a:t>Muju</a:t>
            </a:r>
            <a:r>
              <a:rPr lang="en-US" altLang="ko-KR" dirty="0" smtClean="0"/>
              <a:t> Resort 2011.02.28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320480" cy="323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History: </a:t>
            </a:r>
            <a:br>
              <a:rPr lang="en-US" altLang="ko-KR" dirty="0" smtClean="0"/>
            </a:br>
            <a:r>
              <a:rPr lang="en-US" altLang="ko-KR" dirty="0" smtClean="0"/>
              <a:t>from QCD string to D-</a:t>
            </a:r>
            <a:r>
              <a:rPr lang="en-US" altLang="ko-KR" dirty="0" err="1" smtClean="0"/>
              <a:t>brane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61120"/>
          </a:xfrm>
        </p:spPr>
        <p:txBody>
          <a:bodyPr/>
          <a:lstStyle/>
          <a:p>
            <a:r>
              <a:rPr lang="en-US" altLang="ko-KR" dirty="0" smtClean="0"/>
              <a:t>Confinement </a:t>
            </a:r>
            <a:r>
              <a:rPr lang="en-US" altLang="ko-KR" dirty="0" smtClean="0">
                <a:sym typeface="Wingdings" pitchFamily="2" charset="2"/>
              </a:rPr>
              <a:t> Flux string </a:t>
            </a:r>
          </a:p>
          <a:p>
            <a:r>
              <a:rPr lang="en-US" altLang="ko-KR" dirty="0" smtClean="0">
                <a:sym typeface="Wingdings" pitchFamily="2" charset="2"/>
              </a:rPr>
              <a:t>QCD string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63503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ym typeface="Wingdings" pitchFamily="2" charset="2"/>
              </a:rPr>
              <a:t>. QCD string was good for </a:t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err="1" smtClean="0">
                <a:sym typeface="Wingdings" pitchFamily="2" charset="2"/>
              </a:rPr>
              <a:t>Regge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err="1" smtClean="0">
                <a:sym typeface="Wingdings" pitchFamily="2" charset="2"/>
              </a:rPr>
              <a:t>strajectory</a:t>
            </a:r>
            <a:endParaRPr lang="ko-KR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47720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string theory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ChangeAspect="1"/>
          </p:cNvGraphicFramePr>
          <p:nvPr>
            <p:ph idx="1"/>
          </p:nvPr>
        </p:nvGraphicFramePr>
        <p:xfrm>
          <a:off x="2051720" y="1556793"/>
          <a:ext cx="2880320" cy="673575"/>
        </p:xfrm>
        <a:graphic>
          <a:graphicData uri="http://schemas.openxmlformats.org/presentationml/2006/ole">
            <p:oleObj spid="_x0000_s10242" name="수식" r:id="rId3" imgW="97776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26369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Spin 1 is a </a:t>
            </a:r>
            <a:r>
              <a:rPr lang="en-US" altLang="ko-KR" dirty="0" err="1" smtClean="0"/>
              <a:t>massless</a:t>
            </a:r>
            <a:r>
              <a:rPr lang="en-US" altLang="ko-KR" dirty="0" smtClean="0"/>
              <a:t> spectrum </a:t>
            </a:r>
            <a:r>
              <a:rPr lang="en-US" altLang="ko-KR" dirty="0" smtClean="0">
                <a:sym typeface="Wingdings" pitchFamily="2" charset="2"/>
              </a:rPr>
              <a:t> photon , gluon? </a:t>
            </a:r>
            <a:endParaRPr lang="ko-KR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2228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Bad for </a:t>
            </a:r>
            <a:r>
              <a:rPr lang="en-US" altLang="ko-KR" dirty="0" err="1" smtClean="0"/>
              <a:t>parton</a:t>
            </a:r>
            <a:r>
              <a:rPr lang="en-US" altLang="ko-KR" dirty="0" smtClean="0"/>
              <a:t> behavior</a:t>
            </a:r>
          </a:p>
          <a:p>
            <a:r>
              <a:rPr lang="en-US" altLang="ko-KR" dirty="0" smtClean="0"/>
              <a:t>So QCD string is good for low E</a:t>
            </a:r>
            <a:br>
              <a:rPr lang="en-US" altLang="ko-KR" dirty="0" smtClean="0"/>
            </a:br>
            <a:r>
              <a:rPr lang="en-US" altLang="ko-KR" dirty="0" smtClean="0"/>
              <a:t> and bad for the high energy. </a:t>
            </a:r>
          </a:p>
          <a:p>
            <a:r>
              <a:rPr lang="en-US" altLang="ko-KR" dirty="0" smtClean="0"/>
              <a:t>Negative beta function of QCD</a:t>
            </a:r>
            <a:br>
              <a:rPr lang="en-US" altLang="ko-KR" dirty="0" smtClean="0"/>
            </a:br>
            <a:r>
              <a:rPr lang="en-US" altLang="ko-KR" dirty="0" smtClean="0"/>
              <a:t>implied Asymptotic freedom. </a:t>
            </a:r>
          </a:p>
          <a:p>
            <a:r>
              <a:rPr lang="en-US" altLang="ko-KR" dirty="0" smtClean="0"/>
              <a:t>QCD string was dead in 1973. </a:t>
            </a:r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Closed string 1974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Found graviton in Closed string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Paradigm shift :  alpha’ is changed from </a:t>
            </a:r>
          </a:p>
          <a:p>
            <a:pPr>
              <a:buNone/>
            </a:pPr>
            <a:r>
              <a:rPr lang="en-US" altLang="ko-KR" dirty="0" smtClean="0"/>
              <a:t> 1GeV  to Plank scale. </a:t>
            </a:r>
            <a:endParaRPr lang="ko-KR" altLang="en-US" dirty="0"/>
          </a:p>
        </p:txBody>
      </p:sp>
      <p:graphicFrame>
        <p:nvGraphicFramePr>
          <p:cNvPr id="11267" name="내용 개체 틀 3"/>
          <p:cNvGraphicFramePr>
            <a:graphicFrameLocks noChangeAspect="1"/>
          </p:cNvGraphicFramePr>
          <p:nvPr/>
        </p:nvGraphicFramePr>
        <p:xfrm>
          <a:off x="2267744" y="2132856"/>
          <a:ext cx="3892550" cy="673100"/>
        </p:xfrm>
        <a:graphic>
          <a:graphicData uri="http://schemas.openxmlformats.org/presentationml/2006/ole">
            <p:oleObj spid="_x0000_s11267" name="수식" r:id="rId3" imgW="1320480" imgH="22860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268" name="수식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D-</a:t>
            </a:r>
            <a:r>
              <a:rPr lang="en-US" altLang="ko-KR" dirty="0" err="1" smtClean="0"/>
              <a:t>brane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45496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Dirichlett</a:t>
            </a:r>
            <a:r>
              <a:rPr lang="en-US" altLang="ko-KR" dirty="0" smtClean="0"/>
              <a:t> boundary condition </a:t>
            </a:r>
          </a:p>
          <a:p>
            <a:r>
              <a:rPr lang="en-US" altLang="ko-KR" dirty="0" smtClean="0"/>
              <a:t>D-</a:t>
            </a:r>
            <a:r>
              <a:rPr lang="en-US" altLang="ko-KR" dirty="0" err="1" smtClean="0"/>
              <a:t>brane</a:t>
            </a:r>
            <a:r>
              <a:rPr lang="en-US" altLang="ko-KR" dirty="0" smtClean="0"/>
              <a:t> = black p-</a:t>
            </a:r>
            <a:r>
              <a:rPr lang="en-US" altLang="ko-KR" dirty="0" err="1" smtClean="0"/>
              <a:t>brane</a:t>
            </a:r>
            <a:r>
              <a:rPr lang="en-US" altLang="ko-KR" dirty="0" smtClean="0"/>
              <a:t> with charge. (</a:t>
            </a:r>
            <a:r>
              <a:rPr lang="en-US" altLang="ko-KR" dirty="0" err="1" smtClean="0"/>
              <a:t>Polchinski</a:t>
            </a:r>
            <a:r>
              <a:rPr lang="en-US" altLang="ko-KR" dirty="0" smtClean="0"/>
              <a:t>) </a:t>
            </a:r>
            <a:r>
              <a:rPr lang="en-US" altLang="ko-KR" dirty="0" err="1" smtClean="0"/>
              <a:t>Dp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Its vibration = open string modes</a:t>
            </a:r>
          </a:p>
          <a:p>
            <a:pPr>
              <a:buNone/>
            </a:pPr>
            <a:r>
              <a:rPr lang="en-US" altLang="ko-KR" dirty="0" smtClean="0"/>
              <a:t>  closed string in  warped geometry. </a:t>
            </a:r>
          </a:p>
          <a:p>
            <a:pPr>
              <a:buNone/>
            </a:pPr>
            <a:r>
              <a:rPr lang="en-US" altLang="ko-KR" dirty="0" smtClean="0"/>
              <a:t>If lambda&gt;&gt;1, </a:t>
            </a:r>
            <a:r>
              <a:rPr lang="en-US" altLang="ko-KR" dirty="0" err="1" smtClean="0"/>
              <a:t>gs</a:t>
            </a:r>
            <a:r>
              <a:rPr lang="en-US" altLang="ko-KR" dirty="0" smtClean="0"/>
              <a:t>&lt;&lt;1 </a:t>
            </a:r>
          </a:p>
          <a:p>
            <a:pPr>
              <a:buNone/>
            </a:pPr>
            <a:r>
              <a:rPr lang="en-US" altLang="ko-KR" dirty="0" smtClean="0"/>
              <a:t>Gravity description is valid.</a:t>
            </a:r>
          </a:p>
          <a:p>
            <a:pPr>
              <a:buNone/>
            </a:pPr>
            <a:r>
              <a:rPr lang="en-US" altLang="ko-KR" dirty="0" smtClean="0"/>
              <a:t>… too much constraint. Let go to board. 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Why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holographic QCD and RG Flow.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Finite Temperature and Confinement 1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History: from QCD string to D-</a:t>
            </a:r>
            <a:r>
              <a:rPr lang="en-US" altLang="ko-KR" dirty="0" err="1" smtClean="0"/>
              <a:t>brane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How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 Emerges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err="1" smtClean="0"/>
              <a:t>AdS</a:t>
            </a:r>
            <a:r>
              <a:rPr lang="en-US" altLang="ko-KR" dirty="0" smtClean="0"/>
              <a:t>/CFT and its basic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Chemical potential</a:t>
            </a:r>
            <a:r>
              <a:rPr lang="en-US" altLang="ko-KR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Finite Temperature and Confinement 2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What we can do with it. 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403648" y="3501008"/>
            <a:ext cx="6912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can we do with it.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Phase transition, equation of state. </a:t>
            </a:r>
          </a:p>
          <a:p>
            <a:r>
              <a:rPr lang="en-US" altLang="ko-KR" dirty="0" smtClean="0"/>
              <a:t>Two point function</a:t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en-US" altLang="ko-KR" dirty="0" smtClean="0">
                <a:sym typeface="Wingdings" pitchFamily="2" charset="2"/>
              </a:rPr>
              <a:t> Transports. Spectral </a:t>
            </a:r>
            <a:r>
              <a:rPr lang="en-US" altLang="ko-KR" dirty="0" err="1" smtClean="0">
                <a:sym typeface="Wingdings" pitchFamily="2" charset="2"/>
              </a:rPr>
              <a:t>fct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           Viscosity conductivity heat </a:t>
            </a:r>
            <a:r>
              <a:rPr lang="en-US" altLang="ko-KR" dirty="0" err="1" smtClean="0">
                <a:sym typeface="Wingdings" pitchFamily="2" charset="2"/>
              </a:rPr>
              <a:t>cd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ym typeface="Wingdings" pitchFamily="2" charset="2"/>
              </a:rPr>
              <a:t>Elliptic flow(time dependence)</a:t>
            </a:r>
          </a:p>
          <a:p>
            <a:r>
              <a:rPr lang="en-US" altLang="ko-KR" dirty="0" smtClean="0">
                <a:sym typeface="Wingdings" pitchFamily="2" charset="2"/>
              </a:rPr>
              <a:t>Dissipation and energy loss. (dragging) </a:t>
            </a:r>
          </a:p>
          <a:p>
            <a:r>
              <a:rPr lang="en-US" altLang="ko-KR" dirty="0" smtClean="0">
                <a:sym typeface="Wingdings" pitchFamily="2" charset="2"/>
              </a:rPr>
              <a:t>Meson/Baryon  spectrum </a:t>
            </a:r>
          </a:p>
          <a:p>
            <a:r>
              <a:rPr lang="en-US" altLang="ko-KR" dirty="0" smtClean="0">
                <a:sym typeface="Wingdings" pitchFamily="2" charset="2"/>
              </a:rPr>
              <a:t>Symmetry energy</a:t>
            </a:r>
          </a:p>
          <a:p>
            <a:r>
              <a:rPr lang="en-US" altLang="ko-KR" dirty="0" err="1" smtClean="0">
                <a:sym typeface="Wingdings" pitchFamily="2" charset="2"/>
              </a:rPr>
              <a:t>Lepto</a:t>
            </a:r>
            <a:r>
              <a:rPr lang="en-US" altLang="ko-KR" dirty="0" smtClean="0">
                <a:sym typeface="Wingdings" pitchFamily="2" charset="2"/>
              </a:rPr>
              <a:t> and Photo emission rate …….</a:t>
            </a:r>
          </a:p>
          <a:p>
            <a:endParaRPr lang="en-US" altLang="ko-KR" dirty="0" smtClean="0">
              <a:sym typeface="Wingdings" pitchFamily="2" charset="2"/>
            </a:endParaRPr>
          </a:p>
          <a:p>
            <a:endParaRPr lang="en-US" altLang="ko-KR" dirty="0" smtClean="0">
              <a:sym typeface="Wingdings" pitchFamily="2" charset="2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Why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holographic QCD and RG Flow.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Finite Temperature and Confinement 1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History: from QCD string to D-</a:t>
            </a:r>
            <a:r>
              <a:rPr lang="en-US" altLang="ko-KR" dirty="0" err="1" smtClean="0"/>
              <a:t>brane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How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 Emerges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err="1" smtClean="0"/>
              <a:t>AdS</a:t>
            </a:r>
            <a:r>
              <a:rPr lang="en-US" altLang="ko-KR" dirty="0" smtClean="0"/>
              <a:t>/CFT and its basic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Chemical potential</a:t>
            </a:r>
            <a:r>
              <a:rPr lang="en-US" altLang="ko-KR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Finite Temperature and Confinement 2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What we can do with it. 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403648" y="3501008"/>
            <a:ext cx="6912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Almost everything can be calculated in terms of ads/</a:t>
            </a:r>
            <a:r>
              <a:rPr lang="en-US" altLang="ko-KR" dirty="0" err="1" smtClean="0"/>
              <a:t>cft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Model dependence and deviation from the real </a:t>
            </a:r>
            <a:r>
              <a:rPr lang="en-US" altLang="ko-KR" dirty="0" err="1" smtClean="0"/>
              <a:t>qcd</a:t>
            </a:r>
            <a:r>
              <a:rPr lang="en-US" altLang="ko-KR" dirty="0" smtClean="0"/>
              <a:t> is not controlled yet. </a:t>
            </a:r>
          </a:p>
          <a:p>
            <a:r>
              <a:rPr lang="en-US" altLang="ko-KR" dirty="0" smtClean="0"/>
              <a:t>Can we bypass </a:t>
            </a:r>
            <a:r>
              <a:rPr lang="en-US" altLang="ko-KR" dirty="0" err="1" smtClean="0"/>
              <a:t>qcd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hqcd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 exp?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 Why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 for Nuclear Physics?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Shear viscosity /entropy density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experiment:  &lt;0.1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for </a:t>
            </a:r>
            <a:r>
              <a:rPr lang="en-US" altLang="ko-KR" dirty="0" err="1" smtClean="0"/>
              <a:t>pQCD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for String Theory : 1/4</a:t>
            </a:r>
            <a:r>
              <a:rPr lang="el-GR" altLang="ko-KR" dirty="0" smtClean="0"/>
              <a:t>π</a:t>
            </a:r>
            <a:r>
              <a:rPr lang="en-US" altLang="ko-KR" dirty="0" smtClean="0"/>
              <a:t> =0.09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The method string theory used is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23928" y="2636912"/>
          <a:ext cx="2592288" cy="961942"/>
        </p:xfrm>
        <a:graphic>
          <a:graphicData uri="http://schemas.openxmlformats.org/presentationml/2006/ole">
            <p:oleObj spid="_x0000_s1027" name="수식" r:id="rId3" imgW="11300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Plan</a:t>
            </a:r>
            <a:r>
              <a:rPr lang="ko-KR" altLang="en-US" dirty="0" smtClean="0"/>
              <a:t> </a:t>
            </a:r>
            <a:r>
              <a:rPr lang="en-US" altLang="ko-KR" dirty="0" smtClean="0"/>
              <a:t>of the session: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3648" y="1268760"/>
            <a:ext cx="6984776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>SJS  :  basic concepts</a:t>
            </a:r>
          </a:p>
          <a:p>
            <a:pPr>
              <a:buNone/>
            </a:pPr>
            <a:r>
              <a:rPr lang="en-US" altLang="ko-KR" dirty="0" smtClean="0"/>
              <a:t>Y.  Kim: Bottom up </a:t>
            </a:r>
          </a:p>
          <a:p>
            <a:pPr>
              <a:buNone/>
            </a:pPr>
            <a:r>
              <a:rPr lang="en-US" altLang="ko-KR" dirty="0" smtClean="0"/>
              <a:t>Y.  </a:t>
            </a:r>
            <a:r>
              <a:rPr lang="en-US" altLang="ko-KR" dirty="0" err="1" smtClean="0"/>
              <a:t>Seo</a:t>
            </a:r>
            <a:r>
              <a:rPr lang="en-US" altLang="ko-KR" dirty="0" smtClean="0"/>
              <a:t>:  Top down </a:t>
            </a:r>
          </a:p>
          <a:p>
            <a:pPr marL="596646" indent="-514350">
              <a:buNone/>
            </a:pPr>
            <a:r>
              <a:rPr lang="en-US" altLang="ko-KR" dirty="0" smtClean="0"/>
              <a:t>K. Jo:  Two point functions.</a:t>
            </a:r>
          </a:p>
          <a:p>
            <a:pPr marL="596646" indent="-514350">
              <a:buAutoNum type="alphaUcPeriod" startAt="11"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Aim of the talk is a communication: </a:t>
            </a:r>
            <a:br>
              <a:rPr lang="en-US" altLang="ko-KR" dirty="0" smtClean="0"/>
            </a:br>
            <a:r>
              <a:rPr lang="en-US" altLang="ko-KR" dirty="0" smtClean="0"/>
              <a:t>                      what can we do together.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After I show a few pictures, </a:t>
            </a:r>
          </a:p>
          <a:p>
            <a:pPr>
              <a:buNone/>
            </a:pPr>
            <a:r>
              <a:rPr lang="en-US" altLang="ko-KR" dirty="0" smtClean="0"/>
              <a:t>I will just answer your questions.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Geometrization</a:t>
            </a:r>
            <a:r>
              <a:rPr lang="en-US" altLang="ko-KR" dirty="0" smtClean="0"/>
              <a:t> of RG flow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13048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One way to view the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060848"/>
            <a:ext cx="6336704" cy="428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Temperature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99986"/>
            <a:ext cx="7499350" cy="469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Confinement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deConfinement</a:t>
            </a:r>
            <a:endParaRPr lang="ko-KR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959" y="1447800"/>
            <a:ext cx="682163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Confinement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deConfinement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4788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Confinement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deConfinement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839026"/>
            <a:ext cx="7499350" cy="40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212</TotalTime>
  <Words>323</Words>
  <Application>Microsoft Office PowerPoint</Application>
  <PresentationFormat>화면 슬라이드 쇼(4:3)</PresentationFormat>
  <Paragraphs>80</Paragraphs>
  <Slides>20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태양</vt:lpstr>
      <vt:lpstr>수식</vt:lpstr>
      <vt:lpstr>Introduction to Ads/CFT for Nuclear physicists</vt:lpstr>
      <vt:lpstr>Contents</vt:lpstr>
      <vt:lpstr>1. Why AdS/CFT for Nuclear Physics?</vt:lpstr>
      <vt:lpstr>Plan of the session:</vt:lpstr>
      <vt:lpstr>Geometrization of RG flow</vt:lpstr>
      <vt:lpstr>Temperature</vt:lpstr>
      <vt:lpstr>Confinement v.s deConfinement</vt:lpstr>
      <vt:lpstr>Confinement v.s deConfinement</vt:lpstr>
      <vt:lpstr>Confinement v.s deConfinement</vt:lpstr>
      <vt:lpstr>History:  from QCD string to D-brane</vt:lpstr>
      <vt:lpstr>. QCD string was good for   Regge strajectory</vt:lpstr>
      <vt:lpstr>Open string theory </vt:lpstr>
      <vt:lpstr>History</vt:lpstr>
      <vt:lpstr>Closed string 1974</vt:lpstr>
      <vt:lpstr>D-brane</vt:lpstr>
      <vt:lpstr>슬라이드 16</vt:lpstr>
      <vt:lpstr>Contents</vt:lpstr>
      <vt:lpstr>슬라이드 18</vt:lpstr>
      <vt:lpstr>What can we do with it. </vt:lpstr>
      <vt:lpstr>Conclusion</vt:lpstr>
    </vt:vector>
  </TitlesOfParts>
  <Company>Hanyang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Ads/CFT for Nuclear physicists</dc:title>
  <dc:creator>Sang-Jin Sin</dc:creator>
  <cp:lastModifiedBy>Sang-Jin Sin</cp:lastModifiedBy>
  <cp:revision>29</cp:revision>
  <dcterms:created xsi:type="dcterms:W3CDTF">2011-02-26T14:56:16Z</dcterms:created>
  <dcterms:modified xsi:type="dcterms:W3CDTF">2011-02-27T23:56:41Z</dcterms:modified>
</cp:coreProperties>
</file>