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Override PartName="/ppt/slides/slide87.xml" ContentType="application/vnd.openxmlformats-officedocument.presentationml.slide+xml"/>
  <Default Extension="bin" ContentType="application/vnd.openxmlformats-officedocument.presentationml.printerSettings"/>
  <Override PartName="/ppt/embeddings/Microsoft_Equation5.bin" ContentType="application/vnd.openxmlformats-officedocument.oleObject"/>
  <Override PartName="/ppt/slides/slide92.xml" ContentType="application/vnd.openxmlformats-officedocument.presentationml.slide+xml"/>
  <Default Extension="wmf" ContentType="image/x-wmf"/>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embeddings/Microsoft_Equation9.bin" ContentType="application/vnd.openxmlformats-officedocument.oleObject"/>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84.xml" ContentType="application/vnd.openxmlformats-officedocument.presentationml.slide+xml"/>
  <Override PartName="/ppt/slides/slide46.xml" ContentType="application/vnd.openxmlformats-officedocument.presentationml.slide+xml"/>
  <Default Extension="gif" ContentType="image/gif"/>
  <Override PartName="/ppt/embeddings/Microsoft_Equation2.bin" ContentType="application/vnd.openxmlformats-officedocument.oleObject"/>
  <Override PartName="/ppt/slides/slide70.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88.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embeddings/Microsoft_Equation6.bin" ContentType="application/vnd.openxmlformats-officedocument.oleObject"/>
  <Override PartName="/ppt/presProps.xml" ContentType="application/vnd.openxmlformats-officedocument.presentationml.presProps+xml"/>
  <Override PartName="/ppt/slides/slide93.xml" ContentType="application/vnd.openxmlformats-officedocument.presentationml.slide+xml"/>
  <Override PartName="/ppt/embeddings/Microsoft_Equation10.bin" ContentType="application/vnd.openxmlformats-officedocument.oleObject"/>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handoutMasters/handoutMaster1.xml" ContentType="application/vnd.openxmlformats-officedocument.presentationml.handoutMaster+xml"/>
  <Override PartName="/ppt/theme/theme2.xml" ContentType="application/vnd.openxmlformats-officedocument.theme+xml"/>
  <Override PartName="/ppt/slideLayouts/slideLayout11.xml" ContentType="application/vnd.openxmlformats-officedocument.presentationml.slideLayout+xml"/>
  <Override PartName="/docProps/core.xml" ContentType="application/vnd.openxmlformats-package.core-properties+xml"/>
  <Default Extension="jpeg" ContentType="image/jpeg"/>
  <Default Extension="vml" ContentType="application/vnd.openxmlformats-officedocument.vmlDrawing"/>
  <Override PartName="/ppt/slides/slide8.xml" ContentType="application/vnd.openxmlformats-officedocument.presentationml.slide+xml"/>
  <Override PartName="/ppt/slideLayouts/slideLayout6.xml" ContentType="application/vnd.openxmlformats-officedocument.presentationml.slideLayout+xml"/>
  <Override PartName="/ppt/slides/slide12.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embeddings/Microsoft_Equation3.bin" ContentType="application/vnd.openxmlformats-officedocument.oleObject"/>
  <Override PartName="/ppt/slides/slide71.xml" ContentType="application/vnd.openxmlformats-officedocument.presentationml.slide+xml"/>
  <Override PartName="/ppt/slides/slide90.xml" ContentType="application/vnd.openxmlformats-officedocument.presentationml.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89.xml" ContentType="application/vnd.openxmlformats-officedocument.presentationml.slide+xml"/>
  <Override PartName="/ppt/embeddings/Microsoft_Equation7.bin" ContentType="application/vnd.openxmlformats-officedocument.oleObject"/>
  <Override PartName="/ppt/slides/slide21.xml" ContentType="application/vnd.openxmlformats-officedocument.presentationml.slide+xml"/>
  <Override PartName="/ppt/slides/slide40.xml" ContentType="application/vnd.openxmlformats-officedocument.presentationml.slide+xml"/>
  <Override PartName="/ppt/slides/slide94.xml" ContentType="application/vnd.openxmlformats-officedocument.presentationml.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slides/slide82.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29.xml" ContentType="application/vnd.openxmlformats-officedocument.presentationml.slide+xml"/>
  <Override PartName="/ppt/slides/slide86.xml" ContentType="application/vnd.openxmlformats-officedocument.presentationml.slide+xml"/>
  <Override PartName="/ppt/embeddings/Microsoft_Equation4.bin" ContentType="application/vnd.openxmlformats-officedocument.oleObject"/>
  <Override PartName="/ppt/slides/slide91.xml" ContentType="application/vnd.openxmlformats-officedocument.presentationml.slide+xml"/>
  <Override PartName="/ppt/notesMasters/notesMaster1.xml" ContentType="application/vnd.openxmlformats-officedocument.presentationml.notesMaster+xml"/>
  <Override PartName="/docProps/app.xml" ContentType="application/vnd.openxmlformats-officedocument.extended-properties+xml"/>
  <Override PartName="/ppt/presentation.xml" ContentType="application/vnd.openxmlformats-officedocument.presentationml.presentation.main+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embeddings/Microsoft_Equation8.bin" ContentType="application/vnd.openxmlformats-officedocument.oleObject"/>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slides/slide95.xml" ContentType="application/vnd.openxmlformats-officedocument.presentationml.slide+xml"/>
  <Override PartName="/ppt/slides/slide59.xml" ContentType="application/vnd.openxmlformats-officedocument.presentationml.slide+xml"/>
  <Override PartName="/ppt/slides/slide78.xml" ContentType="application/vnd.openxmlformats-officedocument.presentationml.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s/slide83.xml" ContentType="application/vnd.openxmlformats-officedocument.presentationml.slide+xml"/>
  <Override PartName="/ppt/embeddings/Microsoft_Equation1.bin" ContentType="application/vnd.openxmlformats-officedocument.oleObject"/>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97"/>
  </p:notesMasterIdLst>
  <p:handoutMasterIdLst>
    <p:handoutMasterId r:id="rId98"/>
  </p:handoutMasterIdLst>
  <p:sldIdLst>
    <p:sldId id="256" r:id="rId2"/>
    <p:sldId id="257" r:id="rId3"/>
    <p:sldId id="258" r:id="rId4"/>
    <p:sldId id="392" r:id="rId5"/>
    <p:sldId id="259" r:id="rId6"/>
    <p:sldId id="260" r:id="rId7"/>
    <p:sldId id="262" r:id="rId8"/>
    <p:sldId id="263" r:id="rId9"/>
    <p:sldId id="264" r:id="rId10"/>
    <p:sldId id="265" r:id="rId11"/>
    <p:sldId id="266" r:id="rId12"/>
    <p:sldId id="268" r:id="rId13"/>
    <p:sldId id="387" r:id="rId14"/>
    <p:sldId id="388" r:id="rId15"/>
    <p:sldId id="389" r:id="rId16"/>
    <p:sldId id="390" r:id="rId17"/>
    <p:sldId id="391" r:id="rId18"/>
    <p:sldId id="269" r:id="rId19"/>
    <p:sldId id="400" r:id="rId20"/>
    <p:sldId id="270" r:id="rId21"/>
    <p:sldId id="271" r:id="rId22"/>
    <p:sldId id="272" r:id="rId23"/>
    <p:sldId id="273" r:id="rId24"/>
    <p:sldId id="274" r:id="rId25"/>
    <p:sldId id="275" r:id="rId26"/>
    <p:sldId id="393" r:id="rId27"/>
    <p:sldId id="394" r:id="rId28"/>
    <p:sldId id="395" r:id="rId29"/>
    <p:sldId id="397" r:id="rId30"/>
    <p:sldId id="398" r:id="rId31"/>
    <p:sldId id="276" r:id="rId32"/>
    <p:sldId id="399" r:id="rId33"/>
    <p:sldId id="396" r:id="rId34"/>
    <p:sldId id="38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401" r:id="rId85"/>
    <p:sldId id="343" r:id="rId86"/>
    <p:sldId id="402" r:id="rId87"/>
    <p:sldId id="403" r:id="rId88"/>
    <p:sldId id="372" r:id="rId89"/>
    <p:sldId id="373" r:id="rId90"/>
    <p:sldId id="374" r:id="rId91"/>
    <p:sldId id="375" r:id="rId92"/>
    <p:sldId id="376" r:id="rId93"/>
    <p:sldId id="371" r:id="rId94"/>
    <p:sldId id="377" r:id="rId95"/>
    <p:sldId id="404"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92" d="100"/>
          <a:sy n="92" d="100"/>
        </p:scale>
        <p:origin x="-816" y="-12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notesMaster" Target="notesMasters/notesMaster1.xml"/><Relationship Id="rId98" Type="http://schemas.openxmlformats.org/officeDocument/2006/relationships/handoutMaster" Target="handoutMasters/handoutMaster1.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4" Type="http://schemas.openxmlformats.org/officeDocument/2006/relationships/image" Target="../media/image6.wmf"/><Relationship Id="rId1" Type="http://schemas.openxmlformats.org/officeDocument/2006/relationships/image" Target="../media/image3.wmf"/><Relationship Id="rId2"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 Id="rId2" Type="http://schemas.openxmlformats.org/officeDocument/2006/relationships/image" Target="../media/image31.wmf"/><Relationship Id="rId3"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277D44-5452-9C40-8AD4-321698DFAF82}" type="datetimeFigureOut">
              <a:rPr lang="en-US" smtClean="0"/>
              <a:pPr/>
              <a:t>2/24/10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3893ADA-57F6-6547-9B2E-F07D93DF5FFC}"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55CA97-9BF2-7945-869C-7362FDCF0842}" type="datetimeFigureOut">
              <a:rPr lang="en-US" smtClean="0"/>
              <a:pPr/>
              <a:t>2/24/10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7F3F0E-D23E-6E4A-9312-EA40BE0784CD}"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C673D607-1A0A-7544-8F76-D40415DE6DC8}" type="slidenum">
              <a:rPr lang="en-US" altLang="ko-KR"/>
              <a:pPr/>
              <a:t>94</a:t>
            </a:fld>
            <a:endParaRPr lang="en-US" altLang="ko-KR"/>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xfrm>
            <a:off x="914400" y="4343400"/>
            <a:ext cx="5029200" cy="4114800"/>
          </a:xfrm>
          <a:noFill/>
          <a:ln/>
        </p:spPr>
        <p:txBody>
          <a:bodyPr/>
          <a:lstStyle/>
          <a:p>
            <a:pPr eaLnBrk="1" hangingPunct="1"/>
            <a:r>
              <a:rPr lang="de-DE" altLang="ko-KR"/>
              <a:t>Lambda Lifetime .. !</a:t>
            </a:r>
          </a:p>
          <a:p>
            <a:pPr eaLnBrk="1" hangingPunct="1"/>
            <a:endParaRPr lang="de-DE" altLang="ko-KR"/>
          </a:p>
          <a:p>
            <a:pPr eaLnBrk="1" hangingPunct="1"/>
            <a:r>
              <a:rPr lang="de-DE" altLang="ko-KR"/>
              <a:t>Background</a:t>
            </a:r>
          </a:p>
          <a:p>
            <a:pPr eaLnBrk="1" hangingPunct="1"/>
            <a:endParaRPr lang="de-DE" altLang="ko-KR"/>
          </a:p>
          <a:p>
            <a:pPr eaLnBrk="1" hangingPunct="1"/>
            <a:r>
              <a:rPr lang="de-DE" altLang="ko-KR"/>
              <a:t>WHAT DO WE HAVE NOW ? </a:t>
            </a:r>
          </a:p>
          <a:p>
            <a:pPr eaLnBrk="1" hangingPunct="1"/>
            <a:r>
              <a:rPr lang="de-DE" altLang="ko-KR"/>
              <a:t>Pion, Kaon, proton, Lambda, Omega, Phi,..</a:t>
            </a:r>
          </a:p>
          <a:p>
            <a:pPr eaLnBrk="1" hangingPunct="1"/>
            <a:endParaRPr lang="de-DE" altLang="ko-KR"/>
          </a:p>
          <a:p>
            <a:pPr eaLnBrk="1" hangingPunct="1"/>
            <a:endParaRPr lang="de-DE" altLang="ko-K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ko-K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ko-KR" smtClean="0"/>
              <a:t>Click to edit Master subtitle style</a:t>
            </a:r>
            <a:endParaRPr lang="en-US"/>
          </a:p>
        </p:txBody>
      </p:sp>
      <p:sp>
        <p:nvSpPr>
          <p:cNvPr id="4" name="Date Placeholder 3"/>
          <p:cNvSpPr>
            <a:spLocks noGrp="1"/>
          </p:cNvSpPr>
          <p:nvPr>
            <p:ph type="dt" sz="half" idx="10"/>
          </p:nvPr>
        </p:nvSpPr>
        <p:spPr/>
        <p:txBody>
          <a:bodyPr/>
          <a:lstStyle/>
          <a:p>
            <a:fld id="{ABF44931-7EF0-F240-83E0-33414A005756}" type="datetime1">
              <a:rPr lang="ko-KR" altLang="en-US" smtClean="0"/>
              <a:t>2/25/10</a:t>
            </a:fld>
            <a:endParaRPr lang="en-US"/>
          </a:p>
        </p:txBody>
      </p:sp>
      <p:sp>
        <p:nvSpPr>
          <p:cNvPr id="5" name="Footer Placeholder 4"/>
          <p:cNvSpPr>
            <a:spLocks noGrp="1"/>
          </p:cNvSpPr>
          <p:nvPr>
            <p:ph type="ftr" sz="quarter" idx="11"/>
          </p:nvPr>
        </p:nvSpPr>
        <p:spPr/>
        <p:txBody>
          <a:bodyPr/>
          <a:lstStyle/>
          <a:p>
            <a:r>
              <a:rPr lang="en-US" smtClean="0"/>
              <a:t>HIM 2010-02</a:t>
            </a:r>
            <a:endParaRPr lang="en-US"/>
          </a:p>
        </p:txBody>
      </p:sp>
      <p:sp>
        <p:nvSpPr>
          <p:cNvPr id="6" name="Slide Number Placeholder 5"/>
          <p:cNvSpPr>
            <a:spLocks noGrp="1"/>
          </p:cNvSpPr>
          <p:nvPr>
            <p:ph type="sldNum" sz="quarter" idx="12"/>
          </p:nvPr>
        </p:nvSpPr>
        <p:spPr/>
        <p:txBody>
          <a:bodyPr/>
          <a:lstStyle/>
          <a:p>
            <a:fld id="{DC321C2C-780E-034C-8165-AB6D2EC2823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7DCEC-F2C7-1E40-A0AD-842E991CF929}" type="datetime1">
              <a:rPr lang="ko-KR" altLang="en-US" smtClean="0"/>
              <a:t>2/25/10</a:t>
            </a:fld>
            <a:endParaRPr lang="en-US"/>
          </a:p>
        </p:txBody>
      </p:sp>
      <p:sp>
        <p:nvSpPr>
          <p:cNvPr id="5" name="Footer Placeholder 4"/>
          <p:cNvSpPr>
            <a:spLocks noGrp="1"/>
          </p:cNvSpPr>
          <p:nvPr>
            <p:ph type="ftr" sz="quarter" idx="11"/>
          </p:nvPr>
        </p:nvSpPr>
        <p:spPr/>
        <p:txBody>
          <a:bodyPr/>
          <a:lstStyle/>
          <a:p>
            <a:r>
              <a:rPr lang="en-US" smtClean="0"/>
              <a:t>HIM 2010-02</a:t>
            </a:r>
            <a:endParaRPr lang="en-US"/>
          </a:p>
        </p:txBody>
      </p:sp>
      <p:sp>
        <p:nvSpPr>
          <p:cNvPr id="6" name="Slide Number Placeholder 5"/>
          <p:cNvSpPr>
            <a:spLocks noGrp="1"/>
          </p:cNvSpPr>
          <p:nvPr>
            <p:ph type="sldNum" sz="quarter" idx="12"/>
          </p:nvPr>
        </p:nvSpPr>
        <p:spPr/>
        <p:txBody>
          <a:bodyPr/>
          <a:lstStyle/>
          <a:p>
            <a:fld id="{DC321C2C-780E-034C-8165-AB6D2EC282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02CD1-A238-6D4D-9372-3D06DC814341}" type="datetime1">
              <a:rPr lang="ko-KR" altLang="en-US" smtClean="0"/>
              <a:t>2/25/10</a:t>
            </a:fld>
            <a:endParaRPr lang="en-US"/>
          </a:p>
        </p:txBody>
      </p:sp>
      <p:sp>
        <p:nvSpPr>
          <p:cNvPr id="5" name="Footer Placeholder 4"/>
          <p:cNvSpPr>
            <a:spLocks noGrp="1"/>
          </p:cNvSpPr>
          <p:nvPr>
            <p:ph type="ftr" sz="quarter" idx="11"/>
          </p:nvPr>
        </p:nvSpPr>
        <p:spPr/>
        <p:txBody>
          <a:bodyPr/>
          <a:lstStyle/>
          <a:p>
            <a:r>
              <a:rPr lang="en-US" smtClean="0"/>
              <a:t>HIM 2010-02</a:t>
            </a:r>
            <a:endParaRPr lang="en-US"/>
          </a:p>
        </p:txBody>
      </p:sp>
      <p:sp>
        <p:nvSpPr>
          <p:cNvPr id="6" name="Slide Number Placeholder 5"/>
          <p:cNvSpPr>
            <a:spLocks noGrp="1"/>
          </p:cNvSpPr>
          <p:nvPr>
            <p:ph type="sldNum" sz="quarter" idx="12"/>
          </p:nvPr>
        </p:nvSpPr>
        <p:spPr/>
        <p:txBody>
          <a:bodyPr/>
          <a:lstStyle/>
          <a:p>
            <a:fld id="{DC321C2C-780E-034C-8165-AB6D2EC2823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내용">
    <p:spTree>
      <p:nvGrpSpPr>
        <p:cNvPr id="1" name=""/>
        <p:cNvGrpSpPr/>
        <p:nvPr/>
      </p:nvGrpSpPr>
      <p:grpSpPr>
        <a:xfrm>
          <a:off x="0" y="0"/>
          <a:ext cx="0" cy="0"/>
          <a:chOff x="0" y="0"/>
          <a:chExt cx="0" cy="0"/>
        </a:xfrm>
      </p:grpSpPr>
      <p:sp>
        <p:nvSpPr>
          <p:cNvPr id="2" name="내용 개체 틀 1"/>
          <p:cNvSpPr>
            <a:spLocks noGrp="1"/>
          </p:cNvSpPr>
          <p:nvPr>
            <p:ph/>
          </p:nvPr>
        </p:nvSpPr>
        <p:spPr>
          <a:xfrm>
            <a:off x="457200" y="274638"/>
            <a:ext cx="8229600" cy="5851525"/>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3" name="Rectangle 4"/>
          <p:cNvSpPr>
            <a:spLocks noGrp="1" noChangeArrowheads="1"/>
          </p:cNvSpPr>
          <p:nvPr>
            <p:ph type="dt" sz="half" idx="10"/>
          </p:nvPr>
        </p:nvSpPr>
        <p:spPr>
          <a:ln/>
        </p:spPr>
        <p:txBody>
          <a:bodyPr/>
          <a:lstStyle>
            <a:lvl1pPr>
              <a:defRPr/>
            </a:lvl1pPr>
          </a:lstStyle>
          <a:p>
            <a:fld id="{F87BFF2C-E92A-AF46-9B85-CDA577CD198B}" type="datetime1">
              <a:rPr lang="ko-KR" altLang="en-US" smtClean="0"/>
              <a:t>2/25/10</a:t>
            </a:fld>
            <a:endParaRPr lang="en-US" altLang="ko-KR"/>
          </a:p>
        </p:txBody>
      </p:sp>
      <p:sp>
        <p:nvSpPr>
          <p:cNvPr id="4" name="Rectangle 5"/>
          <p:cNvSpPr>
            <a:spLocks noGrp="1" noChangeArrowheads="1"/>
          </p:cNvSpPr>
          <p:nvPr>
            <p:ph type="ftr" sz="quarter" idx="11"/>
          </p:nvPr>
        </p:nvSpPr>
        <p:spPr>
          <a:ln/>
        </p:spPr>
        <p:txBody>
          <a:bodyPr/>
          <a:lstStyle>
            <a:lvl1pPr>
              <a:defRPr/>
            </a:lvl1pPr>
          </a:lstStyle>
          <a:p>
            <a:r>
              <a:rPr lang="en-US" altLang="ko-KR" smtClean="0"/>
              <a:t>HIM 2010-02</a:t>
            </a:r>
            <a:endParaRPr lang="en-US" altLang="ko-KR"/>
          </a:p>
        </p:txBody>
      </p:sp>
      <p:sp>
        <p:nvSpPr>
          <p:cNvPr id="5" name="Rectangle 6"/>
          <p:cNvSpPr>
            <a:spLocks noGrp="1" noChangeArrowheads="1"/>
          </p:cNvSpPr>
          <p:nvPr>
            <p:ph type="sldNum" sz="quarter" idx="12"/>
          </p:nvPr>
        </p:nvSpPr>
        <p:spPr>
          <a:ln/>
        </p:spPr>
        <p:txBody>
          <a:bodyPr/>
          <a:lstStyle>
            <a:lvl1pPr>
              <a:defRPr/>
            </a:lvl1pPr>
          </a:lstStyle>
          <a:p>
            <a:fld id="{4060F60D-58A0-6F45-BF39-0528DA2E77E6}" type="slidenum">
              <a:rPr lang="en-US" altLang="ko-K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CA624C-9089-8A49-911E-D9A4139FDE06}" type="datetime1">
              <a:rPr lang="ko-KR" altLang="en-US" smtClean="0"/>
              <a:t>2/25/10</a:t>
            </a:fld>
            <a:endParaRPr lang="en-US"/>
          </a:p>
        </p:txBody>
      </p:sp>
      <p:sp>
        <p:nvSpPr>
          <p:cNvPr id="5" name="Footer Placeholder 4"/>
          <p:cNvSpPr>
            <a:spLocks noGrp="1"/>
          </p:cNvSpPr>
          <p:nvPr>
            <p:ph type="ftr" sz="quarter" idx="11"/>
          </p:nvPr>
        </p:nvSpPr>
        <p:spPr/>
        <p:txBody>
          <a:bodyPr/>
          <a:lstStyle/>
          <a:p>
            <a:r>
              <a:rPr lang="en-US" smtClean="0"/>
              <a:t>HIM 2010-02</a:t>
            </a:r>
            <a:endParaRPr lang="en-US"/>
          </a:p>
        </p:txBody>
      </p:sp>
      <p:sp>
        <p:nvSpPr>
          <p:cNvPr id="6" name="Slide Number Placeholder 5"/>
          <p:cNvSpPr>
            <a:spLocks noGrp="1"/>
          </p:cNvSpPr>
          <p:nvPr>
            <p:ph type="sldNum" sz="quarter" idx="12"/>
          </p:nvPr>
        </p:nvSpPr>
        <p:spPr/>
        <p:txBody>
          <a:bodyPr/>
          <a:lstStyle/>
          <a:p>
            <a:fld id="{DC321C2C-780E-034C-8165-AB6D2EC282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865DA3-0D98-C74A-8780-840C85A0FF6D}" type="datetime1">
              <a:rPr lang="ko-KR" altLang="en-US" smtClean="0"/>
              <a:t>2/25/10</a:t>
            </a:fld>
            <a:endParaRPr lang="en-US"/>
          </a:p>
        </p:txBody>
      </p:sp>
      <p:sp>
        <p:nvSpPr>
          <p:cNvPr id="5" name="Footer Placeholder 4"/>
          <p:cNvSpPr>
            <a:spLocks noGrp="1"/>
          </p:cNvSpPr>
          <p:nvPr>
            <p:ph type="ftr" sz="quarter" idx="11"/>
          </p:nvPr>
        </p:nvSpPr>
        <p:spPr/>
        <p:txBody>
          <a:bodyPr/>
          <a:lstStyle/>
          <a:p>
            <a:r>
              <a:rPr lang="en-US" smtClean="0"/>
              <a:t>HIM 2010-02</a:t>
            </a:r>
            <a:endParaRPr lang="en-US"/>
          </a:p>
        </p:txBody>
      </p:sp>
      <p:sp>
        <p:nvSpPr>
          <p:cNvPr id="6" name="Slide Number Placeholder 5"/>
          <p:cNvSpPr>
            <a:spLocks noGrp="1"/>
          </p:cNvSpPr>
          <p:nvPr>
            <p:ph type="sldNum" sz="quarter" idx="12"/>
          </p:nvPr>
        </p:nvSpPr>
        <p:spPr/>
        <p:txBody>
          <a:bodyPr/>
          <a:lstStyle/>
          <a:p>
            <a:fld id="{DC321C2C-780E-034C-8165-AB6D2EC282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DAF99C-2653-8649-BD28-4818792E005B}" type="datetime1">
              <a:rPr lang="ko-KR" altLang="en-US" smtClean="0"/>
              <a:t>2/25/10</a:t>
            </a:fld>
            <a:endParaRPr lang="en-US"/>
          </a:p>
        </p:txBody>
      </p:sp>
      <p:sp>
        <p:nvSpPr>
          <p:cNvPr id="6" name="Footer Placeholder 5"/>
          <p:cNvSpPr>
            <a:spLocks noGrp="1"/>
          </p:cNvSpPr>
          <p:nvPr>
            <p:ph type="ftr" sz="quarter" idx="11"/>
          </p:nvPr>
        </p:nvSpPr>
        <p:spPr/>
        <p:txBody>
          <a:bodyPr/>
          <a:lstStyle/>
          <a:p>
            <a:r>
              <a:rPr lang="en-US" smtClean="0"/>
              <a:t>HIM 2010-02</a:t>
            </a:r>
            <a:endParaRPr lang="en-US"/>
          </a:p>
        </p:txBody>
      </p:sp>
      <p:sp>
        <p:nvSpPr>
          <p:cNvPr id="7" name="Slide Number Placeholder 6"/>
          <p:cNvSpPr>
            <a:spLocks noGrp="1"/>
          </p:cNvSpPr>
          <p:nvPr>
            <p:ph type="sldNum" sz="quarter" idx="12"/>
          </p:nvPr>
        </p:nvSpPr>
        <p:spPr/>
        <p:txBody>
          <a:bodyPr/>
          <a:lstStyle/>
          <a:p>
            <a:fld id="{DC321C2C-780E-034C-8165-AB6D2EC282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512432-6B87-7844-83CC-5E62EE90D7AD}" type="datetime1">
              <a:rPr lang="ko-KR" altLang="en-US" smtClean="0"/>
              <a:t>2/25/10</a:t>
            </a:fld>
            <a:endParaRPr lang="en-US"/>
          </a:p>
        </p:txBody>
      </p:sp>
      <p:sp>
        <p:nvSpPr>
          <p:cNvPr id="8" name="Footer Placeholder 7"/>
          <p:cNvSpPr>
            <a:spLocks noGrp="1"/>
          </p:cNvSpPr>
          <p:nvPr>
            <p:ph type="ftr" sz="quarter" idx="11"/>
          </p:nvPr>
        </p:nvSpPr>
        <p:spPr/>
        <p:txBody>
          <a:bodyPr/>
          <a:lstStyle/>
          <a:p>
            <a:r>
              <a:rPr lang="en-US" smtClean="0"/>
              <a:t>HIM 2010-02</a:t>
            </a:r>
            <a:endParaRPr lang="en-US"/>
          </a:p>
        </p:txBody>
      </p:sp>
      <p:sp>
        <p:nvSpPr>
          <p:cNvPr id="9" name="Slide Number Placeholder 8"/>
          <p:cNvSpPr>
            <a:spLocks noGrp="1"/>
          </p:cNvSpPr>
          <p:nvPr>
            <p:ph type="sldNum" sz="quarter" idx="12"/>
          </p:nvPr>
        </p:nvSpPr>
        <p:spPr/>
        <p:txBody>
          <a:bodyPr/>
          <a:lstStyle/>
          <a:p>
            <a:fld id="{DC321C2C-780E-034C-8165-AB6D2EC282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0190CA-59D2-2B46-840E-C303780298AD}" type="datetime1">
              <a:rPr lang="ko-KR" altLang="en-US" smtClean="0"/>
              <a:t>2/25/10</a:t>
            </a:fld>
            <a:endParaRPr lang="en-US"/>
          </a:p>
        </p:txBody>
      </p:sp>
      <p:sp>
        <p:nvSpPr>
          <p:cNvPr id="4" name="Footer Placeholder 3"/>
          <p:cNvSpPr>
            <a:spLocks noGrp="1"/>
          </p:cNvSpPr>
          <p:nvPr>
            <p:ph type="ftr" sz="quarter" idx="11"/>
          </p:nvPr>
        </p:nvSpPr>
        <p:spPr/>
        <p:txBody>
          <a:bodyPr/>
          <a:lstStyle/>
          <a:p>
            <a:r>
              <a:rPr lang="en-US" smtClean="0"/>
              <a:t>HIM 2010-02</a:t>
            </a:r>
            <a:endParaRPr lang="en-US"/>
          </a:p>
        </p:txBody>
      </p:sp>
      <p:sp>
        <p:nvSpPr>
          <p:cNvPr id="5" name="Slide Number Placeholder 4"/>
          <p:cNvSpPr>
            <a:spLocks noGrp="1"/>
          </p:cNvSpPr>
          <p:nvPr>
            <p:ph type="sldNum" sz="quarter" idx="12"/>
          </p:nvPr>
        </p:nvSpPr>
        <p:spPr/>
        <p:txBody>
          <a:bodyPr/>
          <a:lstStyle/>
          <a:p>
            <a:fld id="{DC321C2C-780E-034C-8165-AB6D2EC282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3D4B4-BF0B-FB44-B5E8-31BA8C2875D6}" type="datetime1">
              <a:rPr lang="ko-KR" altLang="en-US" smtClean="0"/>
              <a:t>2/25/10</a:t>
            </a:fld>
            <a:endParaRPr lang="en-US"/>
          </a:p>
        </p:txBody>
      </p:sp>
      <p:sp>
        <p:nvSpPr>
          <p:cNvPr id="3" name="Footer Placeholder 2"/>
          <p:cNvSpPr>
            <a:spLocks noGrp="1"/>
          </p:cNvSpPr>
          <p:nvPr>
            <p:ph type="ftr" sz="quarter" idx="11"/>
          </p:nvPr>
        </p:nvSpPr>
        <p:spPr/>
        <p:txBody>
          <a:bodyPr/>
          <a:lstStyle/>
          <a:p>
            <a:r>
              <a:rPr lang="en-US" smtClean="0"/>
              <a:t>HIM 2010-02</a:t>
            </a:r>
            <a:endParaRPr lang="en-US"/>
          </a:p>
        </p:txBody>
      </p:sp>
      <p:sp>
        <p:nvSpPr>
          <p:cNvPr id="4" name="Slide Number Placeholder 3"/>
          <p:cNvSpPr>
            <a:spLocks noGrp="1"/>
          </p:cNvSpPr>
          <p:nvPr>
            <p:ph type="sldNum" sz="quarter" idx="12"/>
          </p:nvPr>
        </p:nvSpPr>
        <p:spPr/>
        <p:txBody>
          <a:bodyPr/>
          <a:lstStyle/>
          <a:p>
            <a:fld id="{DC321C2C-780E-034C-8165-AB6D2EC282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D99454-1C75-E94D-AC26-1712CEC53CE6}" type="datetime1">
              <a:rPr lang="ko-KR" altLang="en-US" smtClean="0"/>
              <a:t>2/25/10</a:t>
            </a:fld>
            <a:endParaRPr lang="en-US"/>
          </a:p>
        </p:txBody>
      </p:sp>
      <p:sp>
        <p:nvSpPr>
          <p:cNvPr id="6" name="Footer Placeholder 5"/>
          <p:cNvSpPr>
            <a:spLocks noGrp="1"/>
          </p:cNvSpPr>
          <p:nvPr>
            <p:ph type="ftr" sz="quarter" idx="11"/>
          </p:nvPr>
        </p:nvSpPr>
        <p:spPr/>
        <p:txBody>
          <a:bodyPr/>
          <a:lstStyle/>
          <a:p>
            <a:r>
              <a:rPr lang="en-US" smtClean="0"/>
              <a:t>HIM 2010-02</a:t>
            </a:r>
            <a:endParaRPr lang="en-US"/>
          </a:p>
        </p:txBody>
      </p:sp>
      <p:sp>
        <p:nvSpPr>
          <p:cNvPr id="7" name="Slide Number Placeholder 6"/>
          <p:cNvSpPr>
            <a:spLocks noGrp="1"/>
          </p:cNvSpPr>
          <p:nvPr>
            <p:ph type="sldNum" sz="quarter" idx="12"/>
          </p:nvPr>
        </p:nvSpPr>
        <p:spPr/>
        <p:txBody>
          <a:bodyPr/>
          <a:lstStyle/>
          <a:p>
            <a:fld id="{DC321C2C-780E-034C-8165-AB6D2EC282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909FE-5BDD-774A-B2D4-DB624DFE6D88}" type="datetime1">
              <a:rPr lang="ko-KR" altLang="en-US" smtClean="0"/>
              <a:t>2/25/10</a:t>
            </a:fld>
            <a:endParaRPr lang="en-US"/>
          </a:p>
        </p:txBody>
      </p:sp>
      <p:sp>
        <p:nvSpPr>
          <p:cNvPr id="6" name="Footer Placeholder 5"/>
          <p:cNvSpPr>
            <a:spLocks noGrp="1"/>
          </p:cNvSpPr>
          <p:nvPr>
            <p:ph type="ftr" sz="quarter" idx="11"/>
          </p:nvPr>
        </p:nvSpPr>
        <p:spPr/>
        <p:txBody>
          <a:bodyPr/>
          <a:lstStyle/>
          <a:p>
            <a:r>
              <a:rPr lang="en-US" smtClean="0"/>
              <a:t>HIM 2010-02</a:t>
            </a:r>
            <a:endParaRPr lang="en-US"/>
          </a:p>
        </p:txBody>
      </p:sp>
      <p:sp>
        <p:nvSpPr>
          <p:cNvPr id="7" name="Slide Number Placeholder 6"/>
          <p:cNvSpPr>
            <a:spLocks noGrp="1"/>
          </p:cNvSpPr>
          <p:nvPr>
            <p:ph type="sldNum" sz="quarter" idx="12"/>
          </p:nvPr>
        </p:nvSpPr>
        <p:spPr/>
        <p:txBody>
          <a:bodyPr/>
          <a:lstStyle/>
          <a:p>
            <a:fld id="{DC321C2C-780E-034C-8165-AB6D2EC2823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ko-K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504337-7DF6-F74F-99AD-055BDEE23303}" type="datetime1">
              <a:rPr lang="ko-KR" altLang="en-US" smtClean="0"/>
              <a:t>2/25/10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HIM 2010-02</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21C2C-780E-034C-8165-AB6D2EC2823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oleObject" Target="../embeddings/Microsoft_Equation5.bin"/><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gif"/><Relationship Id="rId3" Type="http://schemas.openxmlformats.org/officeDocument/2006/relationships/hyperlink" Target="http://user.web.cern.ch/user/cern/CERNName.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12.xml"/><Relationship Id="rId3" Type="http://schemas.openxmlformats.org/officeDocument/2006/relationships/oleObject" Target="../embeddings/Microsoft_Equation6.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Microsoft_Equation7.bin"/><Relationship Id="rId4" Type="http://schemas.openxmlformats.org/officeDocument/2006/relationships/oleObject" Target="../embeddings/Microsoft_Equation8.bin"/><Relationship Id="rId5" Type="http://schemas.openxmlformats.org/officeDocument/2006/relationships/oleObject" Target="../embeddings/Microsoft_Equation9.bin"/><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vmlDrawing" Target="../drawings/vmlDrawing5.vml"/><Relationship Id="rId2" Type="http://schemas.openxmlformats.org/officeDocument/2006/relationships/slideLayout" Target="../slideLayouts/slideLayout12.xml"/><Relationship Id="rId3" Type="http://schemas.openxmlformats.org/officeDocument/2006/relationships/oleObject" Target="../embeddings/Microsoft_Equation10.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gif"/><Relationship Id="rId4" Type="http://schemas.openxmlformats.org/officeDocument/2006/relationships/image" Target="../media/image36.gif"/><Relationship Id="rId1" Type="http://schemas.openxmlformats.org/officeDocument/2006/relationships/slideLayout" Target="../slideLayouts/slideLayout12.xml"/><Relationship Id="rId2" Type="http://schemas.openxmlformats.org/officeDocument/2006/relationships/image" Target="../media/image3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12.xml"/><Relationship Id="rId2"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12.xml"/><Relationship Id="rId2"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1" Type="http://schemas.openxmlformats.org/officeDocument/2006/relationships/slideLayout" Target="../slideLayouts/slideLayout12.xml"/><Relationship Id="rId2"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jpeg"/><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12.xml"/><Relationship Id="rId2"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hyperlink" Target="dedx_p_01I25.C"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hyperlink" Target="dedx_fit_all.C"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gif"/></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hyperlink" Target="dedx_show_all.C"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png"/><Relationship Id="rId3" Type="http://schemas.openxmlformats.org/officeDocument/2006/relationships/image" Target="../media/image6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2.png"/><Relationship Id="rId3"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hyperlink" Target="my_math.cxx"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 Id="rId3"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oleObject" Target="../embeddings/Microsoft_Equation2.bin"/><Relationship Id="rId5" Type="http://schemas.openxmlformats.org/officeDocument/2006/relationships/oleObject" Target="../embeddings/Microsoft_Equation3.bin"/><Relationship Id="rId6" Type="http://schemas.openxmlformats.org/officeDocument/2006/relationships/oleObject" Target="../embeddings/Microsoft_Equation4.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jpeg"/><Relationship Id="rId6" Type="http://schemas.openxmlformats.org/officeDocument/2006/relationships/image" Target="../media/image94.jpeg"/><Relationship Id="rId7" Type="http://schemas.openxmlformats.org/officeDocument/2006/relationships/image" Target="../media/image95.jpeg"/><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gif"/><Relationship Id="rId3" Type="http://schemas.openxmlformats.org/officeDocument/2006/relationships/image" Target="../media/image8.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 Id="rId3" Type="http://schemas.openxmlformats.org/officeDocument/2006/relationships/image" Target="../media/image9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 Id="rId3" Type="http://schemas.openxmlformats.org/officeDocument/2006/relationships/image" Target="../media/image10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 Id="rId3" Type="http://schemas.openxmlformats.org/officeDocument/2006/relationships/image" Target="../media/image102.jpeg"/></Relationships>
</file>

<file path=ppt/slides/_rels/slide56.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5"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4" Type="http://schemas.openxmlformats.org/officeDocument/2006/relationships/image" Target="../media/image11.gif"/><Relationship Id="rId5" Type="http://schemas.openxmlformats.org/officeDocument/2006/relationships/image" Target="../media/image12.gif"/><Relationship Id="rId6" Type="http://schemas.openxmlformats.org/officeDocument/2006/relationships/image" Target="../media/image13.gif"/><Relationship Id="rId7" Type="http://schemas.openxmlformats.org/officeDocument/2006/relationships/image" Target="../media/image14.gif"/><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 Id="rId3" Type="http://schemas.openxmlformats.org/officeDocument/2006/relationships/image" Target="../media/image11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 Id="rId3" Type="http://schemas.openxmlformats.org/officeDocument/2006/relationships/image" Target="../media/image11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him.phys.pusan.ac.kr/~yoo/DAQ/CAMAC/pro/src/run_daq.c" TargetMode="External"/><Relationship Id="rId4" Type="http://schemas.openxmlformats.org/officeDocument/2006/relationships/hyperlink" Target="http://him.phys.pusan.ac.kr/~yoo/DAQ/CAMAC/macro/d2root.c" TargetMode="External"/><Relationship Id="rId5" Type="http://schemas.openxmlformats.org/officeDocument/2006/relationships/hyperlink" Target="http://him.phys.pusan.ac.kr/~yoo/DAQ/CAMAC/macro/200.jpg" TargetMode="External"/><Relationship Id="rId1" Type="http://schemas.openxmlformats.org/officeDocument/2006/relationships/slideLayout" Target="../slideLayouts/slideLayout2.xml"/><Relationship Id="rId2" Type="http://schemas.openxmlformats.org/officeDocument/2006/relationships/hyperlink" Target="http://him.phys.pusan.ac.kr/~yoo/DAQ/CAMAC/setup/setup.c"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76.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77.xml.rels><?xml version="1.0" encoding="UTF-8" standalone="yes"?>
<Relationships xmlns="http://schemas.openxmlformats.org/package/2006/relationships"><Relationship Id="rId3" Type="http://schemas.openxmlformats.org/officeDocument/2006/relationships/hyperlink" Target="http://him.phys.pusan.ac.kr/~yoo/DAQ/VME/Visual/bin/src/version1.0/setup.c" TargetMode="External"/><Relationship Id="rId4" Type="http://schemas.openxmlformats.org/officeDocument/2006/relationships/hyperlink" Target="http://him.phys.pusan.ac.kr/~yoo/DAQ/VME/Visual/bin/src/version1.0/run_daq.C" TargetMode="External"/><Relationship Id="rId1" Type="http://schemas.openxmlformats.org/officeDocument/2006/relationships/slideLayout" Target="../slideLayouts/slideLayout2.xml"/><Relationship Id="rId2" Type="http://schemas.openxmlformats.org/officeDocument/2006/relationships/hyperlink" Target="http://him.phys.pusan.ac.kr/~hipex/scwook/HIPEXDAQ/"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jpeg"/><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79.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jpeg"/><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image" Target="../media/image13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root.cern.ch/"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7.jpeg"/><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a49info.web.cern.ch/na49info/na49/Software/Simulation/" TargetMode="External"/><Relationship Id="rId3" Type="http://schemas.openxmlformats.org/officeDocument/2006/relationships/image" Target="../media/image13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na49info.web.cern.ch/na49info/na49/Software/Simulation/" TargetMode="External"/><Relationship Id="rId3" Type="http://schemas.openxmlformats.org/officeDocument/2006/relationships/image" Target="../media/image13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94.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45510"/>
            <a:ext cx="7772400" cy="2995845"/>
          </a:xfrm>
        </p:spPr>
        <p:txBody>
          <a:bodyPr>
            <a:normAutofit/>
          </a:bodyPr>
          <a:lstStyle/>
          <a:p>
            <a:pPr>
              <a:lnSpc>
                <a:spcPct val="150000"/>
              </a:lnSpc>
              <a:spcAft>
                <a:spcPts val="2400"/>
              </a:spcAft>
            </a:pPr>
            <a:r>
              <a:rPr lang="en-US" sz="4000" dirty="0" smtClean="0"/>
              <a:t>Heavy Ion Collision Experiments </a:t>
            </a:r>
            <a:br>
              <a:rPr lang="en-US" sz="4000" dirty="0" smtClean="0"/>
            </a:br>
            <a:r>
              <a:rPr lang="en-US" sz="4000" dirty="0" smtClean="0"/>
              <a:t>&amp; Data Analysis</a:t>
            </a:r>
            <a:br>
              <a:rPr lang="en-US" sz="4000" dirty="0" smtClean="0"/>
            </a:br>
            <a:r>
              <a:rPr lang="en-US" sz="1900" dirty="0" smtClean="0"/>
              <a:t/>
            </a:r>
            <a:br>
              <a:rPr lang="en-US" sz="1900" dirty="0" smtClean="0"/>
            </a:br>
            <a:r>
              <a:rPr lang="en-US" sz="2000" dirty="0" smtClean="0"/>
              <a:t>Tutorial for Heavy Ion Experiment</a:t>
            </a:r>
            <a:endParaRPr lang="en-US" sz="2000" dirty="0"/>
          </a:p>
        </p:txBody>
      </p:sp>
      <p:sp>
        <p:nvSpPr>
          <p:cNvPr id="3" name="Subtitle 2"/>
          <p:cNvSpPr>
            <a:spLocks noGrp="1"/>
          </p:cNvSpPr>
          <p:nvPr>
            <p:ph type="subTitle" idx="1"/>
          </p:nvPr>
        </p:nvSpPr>
        <p:spPr>
          <a:xfrm>
            <a:off x="1371600" y="4404030"/>
            <a:ext cx="6400800" cy="1234770"/>
          </a:xfrm>
        </p:spPr>
        <p:txBody>
          <a:bodyPr/>
          <a:lstStyle/>
          <a:p>
            <a:r>
              <a:rPr lang="en-US" dirty="0" smtClean="0"/>
              <a:t>In-Kwon </a:t>
            </a:r>
            <a:r>
              <a:rPr lang="en-US" dirty="0" err="1" smtClean="0"/>
              <a:t>Yoo</a:t>
            </a:r>
            <a:endParaRPr lang="en-US" dirty="0" smtClean="0"/>
          </a:p>
          <a:p>
            <a:r>
              <a:rPr lang="en-US" dirty="0" smtClean="0"/>
              <a:t>Pusan National University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날짜 개체 틀 2"/>
          <p:cNvSpPr>
            <a:spLocks noGrp="1"/>
          </p:cNvSpPr>
          <p:nvPr>
            <p:ph type="dt" sz="quarter" idx="10"/>
          </p:nvPr>
        </p:nvSpPr>
        <p:spPr/>
        <p:txBody>
          <a:bodyPr/>
          <a:lstStyle/>
          <a:p>
            <a:fld id="{6BD6A254-C920-0F41-9109-B019F46760C5}" type="datetime1">
              <a:rPr lang="ko-KR" altLang="en-US" smtClean="0"/>
              <a:t>2/25/10</a:t>
            </a:fld>
            <a:endParaRPr lang="en-US" altLang="ko-KR"/>
          </a:p>
        </p:txBody>
      </p:sp>
      <p:sp>
        <p:nvSpPr>
          <p:cNvPr id="7" name="바닥글 개체 틀 3"/>
          <p:cNvSpPr>
            <a:spLocks noGrp="1"/>
          </p:cNvSpPr>
          <p:nvPr>
            <p:ph type="ftr" sz="quarter" idx="11"/>
          </p:nvPr>
        </p:nvSpPr>
        <p:spPr/>
        <p:txBody>
          <a:bodyPr/>
          <a:lstStyle/>
          <a:p>
            <a:r>
              <a:rPr lang="en-US" altLang="ko-KR" smtClean="0"/>
              <a:t>HIM 2010-02</a:t>
            </a:r>
            <a:endParaRPr lang="en-US" altLang="ko-KR"/>
          </a:p>
        </p:txBody>
      </p:sp>
      <p:sp>
        <p:nvSpPr>
          <p:cNvPr id="8" name="슬라이드 번호 개체 틀 4"/>
          <p:cNvSpPr>
            <a:spLocks noGrp="1"/>
          </p:cNvSpPr>
          <p:nvPr>
            <p:ph type="sldNum" sz="quarter" idx="12"/>
          </p:nvPr>
        </p:nvSpPr>
        <p:spPr/>
        <p:txBody>
          <a:bodyPr/>
          <a:lstStyle/>
          <a:p>
            <a:fld id="{87354C29-898A-3749-9494-283CCF8E6DE8}" type="slidenum">
              <a:rPr lang="en-US" altLang="ko-KR"/>
              <a:pPr/>
              <a:t>10</a:t>
            </a:fld>
            <a:endParaRPr lang="en-US" altLang="ko-KR"/>
          </a:p>
        </p:txBody>
      </p:sp>
      <p:sp>
        <p:nvSpPr>
          <p:cNvPr id="48133" name="Text Box 2"/>
          <p:cNvSpPr txBox="1">
            <a:spLocks noChangeArrowheads="1"/>
          </p:cNvSpPr>
          <p:nvPr/>
        </p:nvSpPr>
        <p:spPr bwMode="auto">
          <a:xfrm>
            <a:off x="1490663" y="383603"/>
            <a:ext cx="6480175" cy="707886"/>
          </a:xfrm>
          <a:prstGeom prst="rect">
            <a:avLst/>
          </a:prstGeom>
          <a:noFill/>
          <a:ln w="9525">
            <a:noFill/>
            <a:miter lim="800000"/>
            <a:headEnd/>
            <a:tailEnd/>
          </a:ln>
        </p:spPr>
        <p:txBody>
          <a:bodyPr>
            <a:prstTxWarp prst="textNoShape">
              <a:avLst/>
            </a:prstTxWarp>
            <a:spAutoFit/>
          </a:bodyPr>
          <a:lstStyle/>
          <a:p>
            <a:pPr>
              <a:spcBef>
                <a:spcPct val="50000"/>
              </a:spcBef>
            </a:pPr>
            <a:r>
              <a:rPr lang="en-US" altLang="ko-KR" sz="4000" dirty="0" smtClean="0">
                <a:solidFill>
                  <a:srgbClr val="008000"/>
                </a:solidFill>
              </a:rPr>
              <a:t>Radio-frequency LINAC</a:t>
            </a:r>
            <a:endParaRPr lang="en-US" altLang="ko-KR" sz="4000" dirty="0">
              <a:solidFill>
                <a:srgbClr val="008000"/>
              </a:solidFill>
            </a:endParaRPr>
          </a:p>
        </p:txBody>
      </p:sp>
      <p:pic>
        <p:nvPicPr>
          <p:cNvPr id="48134" name="Picture 5" descr="driftdiag"/>
          <p:cNvPicPr>
            <a:picLocks noGrp="1" noChangeAspect="1" noChangeArrowheads="1"/>
          </p:cNvPicPr>
          <p:nvPr>
            <p:ph/>
          </p:nvPr>
        </p:nvPicPr>
        <p:blipFill>
          <a:blip r:embed="rId2"/>
          <a:srcRect/>
          <a:stretch>
            <a:fillRect/>
          </a:stretch>
        </p:blipFill>
        <p:spPr>
          <a:xfrm>
            <a:off x="827088" y="1341438"/>
            <a:ext cx="7143750" cy="1657350"/>
          </a:xfrm>
          <a:noFill/>
        </p:spPr>
      </p:pic>
      <p:pic>
        <p:nvPicPr>
          <p:cNvPr id="48135" name="Picture 8" descr="drift"/>
          <p:cNvPicPr>
            <a:picLocks noChangeAspect="1" noChangeArrowheads="1"/>
          </p:cNvPicPr>
          <p:nvPr/>
        </p:nvPicPr>
        <p:blipFill>
          <a:blip r:embed="rId3"/>
          <a:srcRect/>
          <a:stretch>
            <a:fillRect/>
          </a:stretch>
        </p:blipFill>
        <p:spPr bwMode="auto">
          <a:xfrm>
            <a:off x="1619250" y="3141663"/>
            <a:ext cx="2354263" cy="2941637"/>
          </a:xfrm>
          <a:prstGeom prst="rect">
            <a:avLst/>
          </a:prstGeom>
          <a:noFill/>
          <a:ln w="9525">
            <a:noFill/>
            <a:miter lim="800000"/>
            <a:headEnd/>
            <a:tailEnd/>
          </a:ln>
        </p:spPr>
      </p:pic>
      <p:pic>
        <p:nvPicPr>
          <p:cNvPr id="48136" name="Picture 11" descr="linac"/>
          <p:cNvPicPr>
            <a:picLocks noChangeAspect="1" noChangeArrowheads="1"/>
          </p:cNvPicPr>
          <p:nvPr/>
        </p:nvPicPr>
        <p:blipFill>
          <a:blip r:embed="rId4"/>
          <a:srcRect/>
          <a:stretch>
            <a:fillRect/>
          </a:stretch>
        </p:blipFill>
        <p:spPr bwMode="auto">
          <a:xfrm>
            <a:off x="4787900" y="3141663"/>
            <a:ext cx="2303463" cy="287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날짜 개체 틀 2"/>
          <p:cNvSpPr>
            <a:spLocks noGrp="1"/>
          </p:cNvSpPr>
          <p:nvPr>
            <p:ph type="dt" sz="quarter" idx="10"/>
          </p:nvPr>
        </p:nvSpPr>
        <p:spPr/>
        <p:txBody>
          <a:bodyPr/>
          <a:lstStyle/>
          <a:p>
            <a:fld id="{6F802BDA-4908-0F40-837C-C998046E9E53}" type="datetime1">
              <a:rPr lang="ko-KR" altLang="en-US" smtClean="0"/>
              <a:t>2/25/10</a:t>
            </a:fld>
            <a:endParaRPr lang="en-US" altLang="ko-KR"/>
          </a:p>
        </p:txBody>
      </p:sp>
      <p:sp>
        <p:nvSpPr>
          <p:cNvPr id="8" name="바닥글 개체 틀 3"/>
          <p:cNvSpPr>
            <a:spLocks noGrp="1"/>
          </p:cNvSpPr>
          <p:nvPr>
            <p:ph type="ftr" sz="quarter" idx="11"/>
          </p:nvPr>
        </p:nvSpPr>
        <p:spPr/>
        <p:txBody>
          <a:bodyPr/>
          <a:lstStyle/>
          <a:p>
            <a:r>
              <a:rPr lang="en-US" altLang="ko-KR" smtClean="0"/>
              <a:t>HIM 2010-02</a:t>
            </a:r>
            <a:endParaRPr lang="en-US" altLang="ko-KR"/>
          </a:p>
        </p:txBody>
      </p:sp>
      <p:sp>
        <p:nvSpPr>
          <p:cNvPr id="9" name="슬라이드 번호 개체 틀 4"/>
          <p:cNvSpPr>
            <a:spLocks noGrp="1"/>
          </p:cNvSpPr>
          <p:nvPr>
            <p:ph type="sldNum" sz="quarter" idx="12"/>
          </p:nvPr>
        </p:nvSpPr>
        <p:spPr/>
        <p:txBody>
          <a:bodyPr/>
          <a:lstStyle/>
          <a:p>
            <a:fld id="{326AC816-8977-1244-A34A-30E9FF4FFB2D}" type="slidenum">
              <a:rPr lang="en-US" altLang="ko-KR"/>
              <a:pPr/>
              <a:t>11</a:t>
            </a:fld>
            <a:endParaRPr lang="en-US" altLang="ko-KR"/>
          </a:p>
        </p:txBody>
      </p:sp>
      <p:sp>
        <p:nvSpPr>
          <p:cNvPr id="1030" name="Text Box 2"/>
          <p:cNvSpPr txBox="1">
            <a:spLocks noChangeArrowheads="1"/>
          </p:cNvSpPr>
          <p:nvPr/>
        </p:nvSpPr>
        <p:spPr bwMode="auto">
          <a:xfrm>
            <a:off x="539750" y="549275"/>
            <a:ext cx="8424863" cy="369332"/>
          </a:xfrm>
          <a:prstGeom prst="rect">
            <a:avLst/>
          </a:prstGeom>
          <a:noFill/>
          <a:ln w="9525">
            <a:noFill/>
            <a:miter lim="800000"/>
            <a:headEnd/>
            <a:tailEnd/>
          </a:ln>
        </p:spPr>
        <p:txBody>
          <a:bodyPr>
            <a:prstTxWarp prst="textNoShape">
              <a:avLst/>
            </a:prstTxWarp>
            <a:spAutoFit/>
          </a:bodyPr>
          <a:lstStyle/>
          <a:p>
            <a:pPr>
              <a:spcBef>
                <a:spcPct val="50000"/>
              </a:spcBef>
            </a:pPr>
            <a:r>
              <a:rPr lang="en-US" altLang="ko-KR" dirty="0" smtClean="0">
                <a:solidFill>
                  <a:srgbClr val="008000"/>
                </a:solidFill>
              </a:rPr>
              <a:t>Cyclotron </a:t>
            </a:r>
            <a:r>
              <a:rPr lang="en-US" altLang="ko-KR" sz="1200" u="sng" dirty="0">
                <a:solidFill>
                  <a:srgbClr val="6600FF"/>
                </a:solidFill>
              </a:rPr>
              <a:t>http://</a:t>
            </a:r>
            <a:r>
              <a:rPr lang="en-US" altLang="ko-KR" sz="1200" u="sng" dirty="0" err="1">
                <a:solidFill>
                  <a:srgbClr val="6600FF"/>
                </a:solidFill>
              </a:rPr>
              <a:t>www.phy.ntnu.edu.tw/java/cyclotron/cyclotron.html</a:t>
            </a:r>
            <a:endParaRPr lang="en-US" altLang="ko-KR" sz="1200" u="sng" dirty="0">
              <a:solidFill>
                <a:srgbClr val="6600FF"/>
              </a:solidFill>
            </a:endParaRPr>
          </a:p>
        </p:txBody>
      </p:sp>
      <p:pic>
        <p:nvPicPr>
          <p:cNvPr id="1031" name="Picture 7" descr="cyclotron2"/>
          <p:cNvPicPr>
            <a:picLocks noChangeAspect="1" noChangeArrowheads="1"/>
          </p:cNvPicPr>
          <p:nvPr/>
        </p:nvPicPr>
        <p:blipFill>
          <a:blip r:embed="rId3"/>
          <a:srcRect/>
          <a:stretch>
            <a:fillRect/>
          </a:stretch>
        </p:blipFill>
        <p:spPr bwMode="auto">
          <a:xfrm>
            <a:off x="323850" y="1341438"/>
            <a:ext cx="3690938" cy="2428875"/>
          </a:xfrm>
          <a:prstGeom prst="rect">
            <a:avLst/>
          </a:prstGeom>
          <a:noFill/>
          <a:ln w="9525">
            <a:noFill/>
            <a:miter lim="800000"/>
            <a:headEnd/>
            <a:tailEnd/>
          </a:ln>
        </p:spPr>
      </p:pic>
      <p:pic>
        <p:nvPicPr>
          <p:cNvPr id="1032" name="Picture 9" descr="cyclo"/>
          <p:cNvPicPr>
            <a:picLocks noChangeAspect="1" noChangeArrowheads="1"/>
          </p:cNvPicPr>
          <p:nvPr/>
        </p:nvPicPr>
        <p:blipFill>
          <a:blip r:embed="rId4"/>
          <a:srcRect/>
          <a:stretch>
            <a:fillRect/>
          </a:stretch>
        </p:blipFill>
        <p:spPr bwMode="auto">
          <a:xfrm>
            <a:off x="4067175" y="1196975"/>
            <a:ext cx="4829175" cy="2733675"/>
          </a:xfrm>
          <a:prstGeom prst="rect">
            <a:avLst/>
          </a:prstGeom>
          <a:noFill/>
          <a:ln w="9525">
            <a:noFill/>
            <a:miter lim="800000"/>
            <a:headEnd/>
            <a:tailEnd/>
          </a:ln>
        </p:spPr>
      </p:pic>
      <p:sp>
        <p:nvSpPr>
          <p:cNvPr id="1033" name="Text Box 11"/>
          <p:cNvSpPr txBox="1">
            <a:spLocks noChangeArrowheads="1"/>
          </p:cNvSpPr>
          <p:nvPr/>
        </p:nvSpPr>
        <p:spPr bwMode="auto">
          <a:xfrm>
            <a:off x="539750" y="4005263"/>
            <a:ext cx="8208963" cy="1311275"/>
          </a:xfrm>
          <a:prstGeom prst="rect">
            <a:avLst/>
          </a:prstGeom>
          <a:noFill/>
          <a:ln w="9525">
            <a:noFill/>
            <a:miter lim="800000"/>
            <a:headEnd/>
            <a:tailEnd/>
          </a:ln>
        </p:spPr>
        <p:txBody>
          <a:bodyPr>
            <a:prstTxWarp prst="textNoShape">
              <a:avLst/>
            </a:prstTxWarp>
            <a:spAutoFit/>
          </a:bodyPr>
          <a:lstStyle/>
          <a:p>
            <a:pPr>
              <a:spcBef>
                <a:spcPct val="50000"/>
              </a:spcBef>
            </a:pPr>
            <a:r>
              <a:rPr lang="en-US" altLang="ko-KR"/>
              <a:t>qvB = mv</a:t>
            </a:r>
            <a:r>
              <a:rPr lang="en-US" altLang="ko-KR" baseline="30000"/>
              <a:t>2</a:t>
            </a:r>
            <a:r>
              <a:rPr lang="en-US" altLang="ko-KR"/>
              <a:t>/r ; r = mv/qB</a:t>
            </a:r>
          </a:p>
          <a:p>
            <a:pPr>
              <a:spcBef>
                <a:spcPct val="50000"/>
              </a:spcBef>
            </a:pPr>
            <a:r>
              <a:rPr lang="en-US" altLang="ko-KR"/>
              <a:t>f = v/2</a:t>
            </a:r>
            <a:r>
              <a:rPr lang="en-US" altLang="ko-KR">
                <a:latin typeface="Symbol" charset="2"/>
              </a:rPr>
              <a:t>p</a:t>
            </a:r>
            <a:r>
              <a:rPr lang="en-US" altLang="ko-KR"/>
              <a:t>r = qB/2</a:t>
            </a:r>
            <a:r>
              <a:rPr lang="en-US" altLang="ko-KR">
                <a:latin typeface="Symbol" charset="2"/>
              </a:rPr>
              <a:t>p</a:t>
            </a:r>
            <a:r>
              <a:rPr lang="en-US" altLang="ko-KR"/>
              <a:t>m ; </a:t>
            </a:r>
          </a:p>
        </p:txBody>
      </p:sp>
      <p:graphicFrame>
        <p:nvGraphicFramePr>
          <p:cNvPr id="1026" name="Object 12"/>
          <p:cNvGraphicFramePr>
            <a:graphicFrameLocks noChangeAspect="1"/>
          </p:cNvGraphicFramePr>
          <p:nvPr>
            <p:ph/>
          </p:nvPr>
        </p:nvGraphicFramePr>
        <p:xfrm>
          <a:off x="611188" y="5373688"/>
          <a:ext cx="6096000" cy="693737"/>
        </p:xfrm>
        <a:graphic>
          <a:graphicData uri="http://schemas.openxmlformats.org/presentationml/2006/ole">
            <p:oleObj spid="_x0000_s27650" name="Equation" r:id="rId5" imgW="2565360" imgH="291960" progId="Equation.3">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acc_45.gif"/>
          <p:cNvPicPr>
            <a:picLocks noChangeAspect="1"/>
          </p:cNvPicPr>
          <p:nvPr/>
        </p:nvPicPr>
        <p:blipFill>
          <a:blip r:embed="rId2"/>
          <a:stretch>
            <a:fillRect/>
          </a:stretch>
        </p:blipFill>
        <p:spPr>
          <a:xfrm>
            <a:off x="324970" y="0"/>
            <a:ext cx="8494059" cy="6858000"/>
          </a:xfrm>
          <a:prstGeom prst="rect">
            <a:avLst/>
          </a:prstGeom>
        </p:spPr>
      </p:pic>
      <p:sp>
        <p:nvSpPr>
          <p:cNvPr id="4" name="날짜 개체 틀 2"/>
          <p:cNvSpPr>
            <a:spLocks noGrp="1"/>
          </p:cNvSpPr>
          <p:nvPr>
            <p:ph type="dt" sz="quarter" idx="10"/>
          </p:nvPr>
        </p:nvSpPr>
        <p:spPr/>
        <p:txBody>
          <a:bodyPr/>
          <a:lstStyle/>
          <a:p>
            <a:fld id="{EBFE3CA5-9A43-F546-9AAC-9F9D5FB38897}" type="datetime1">
              <a:rPr lang="ko-KR" altLang="en-US" smtClean="0"/>
              <a:t>2/25/10</a:t>
            </a:fld>
            <a:endParaRPr lang="en-US" altLang="ko-KR"/>
          </a:p>
        </p:txBody>
      </p:sp>
      <p:sp>
        <p:nvSpPr>
          <p:cNvPr id="5" name="바닥글 개체 틀 3"/>
          <p:cNvSpPr>
            <a:spLocks noGrp="1"/>
          </p:cNvSpPr>
          <p:nvPr>
            <p:ph type="ftr" sz="quarter" idx="11"/>
          </p:nvPr>
        </p:nvSpPr>
        <p:spPr/>
        <p:txBody>
          <a:bodyPr/>
          <a:lstStyle/>
          <a:p>
            <a:r>
              <a:rPr lang="en-US" altLang="ko-KR" smtClean="0"/>
              <a:t>HIM 2010-02</a:t>
            </a:r>
            <a:endParaRPr lang="en-US" altLang="ko-KR"/>
          </a:p>
        </p:txBody>
      </p:sp>
      <p:sp>
        <p:nvSpPr>
          <p:cNvPr id="6" name="슬라이드 번호 개체 틀 4"/>
          <p:cNvSpPr>
            <a:spLocks noGrp="1"/>
          </p:cNvSpPr>
          <p:nvPr>
            <p:ph type="sldNum" sz="quarter" idx="12"/>
          </p:nvPr>
        </p:nvSpPr>
        <p:spPr/>
        <p:txBody>
          <a:bodyPr/>
          <a:lstStyle/>
          <a:p>
            <a:fld id="{3152DB5D-9E6E-9443-A788-108BA9E2C3D4}" type="slidenum">
              <a:rPr lang="en-US" altLang="ko-KR"/>
              <a:pPr/>
              <a:t>12</a:t>
            </a:fld>
            <a:endParaRPr lang="en-US" altLang="ko-KR"/>
          </a:p>
        </p:txBody>
      </p:sp>
      <p:sp>
        <p:nvSpPr>
          <p:cNvPr id="50181" name="Text Box 2"/>
          <p:cNvSpPr txBox="1">
            <a:spLocks noChangeArrowheads="1"/>
          </p:cNvSpPr>
          <p:nvPr/>
        </p:nvSpPr>
        <p:spPr bwMode="auto">
          <a:xfrm>
            <a:off x="324970" y="2802565"/>
            <a:ext cx="1600005" cy="189282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altLang="ko-KR" dirty="0">
                <a:solidFill>
                  <a:srgbClr val="008000"/>
                </a:solidFill>
              </a:rPr>
              <a:t>CERN </a:t>
            </a:r>
          </a:p>
          <a:p>
            <a:pPr>
              <a:spcBef>
                <a:spcPct val="50000"/>
              </a:spcBef>
            </a:pPr>
            <a:r>
              <a:rPr lang="en-US" altLang="ko-KR" sz="1600" b="1" dirty="0">
                <a:hlinkClick r:id="rId3"/>
              </a:rPr>
              <a:t>European</a:t>
            </a:r>
            <a:br>
              <a:rPr lang="en-US" altLang="ko-KR" sz="1600" b="1" dirty="0">
                <a:hlinkClick r:id="rId3"/>
              </a:rPr>
            </a:br>
            <a:r>
              <a:rPr lang="en-US" altLang="ko-KR" sz="1600" b="1" dirty="0">
                <a:hlinkClick r:id="rId3"/>
              </a:rPr>
              <a:t>Organization</a:t>
            </a:r>
            <a:br>
              <a:rPr lang="en-US" altLang="ko-KR" sz="1600" b="1" dirty="0">
                <a:hlinkClick r:id="rId3"/>
              </a:rPr>
            </a:br>
            <a:r>
              <a:rPr lang="en-US" altLang="ko-KR" sz="1600" b="1" dirty="0">
                <a:hlinkClick r:id="rId3"/>
              </a:rPr>
              <a:t>for Nuclear</a:t>
            </a:r>
            <a:br>
              <a:rPr lang="en-US" altLang="ko-KR" sz="1600" b="1" dirty="0">
                <a:hlinkClick r:id="rId3"/>
              </a:rPr>
            </a:br>
            <a:r>
              <a:rPr lang="en-US" altLang="ko-KR" sz="1600" b="1" dirty="0">
                <a:hlinkClick r:id="rId3"/>
              </a:rPr>
              <a:t>Research</a:t>
            </a:r>
            <a:endParaRPr lang="en-US" altLang="ko-KR" sz="1600" b="1" dirty="0"/>
          </a:p>
          <a:p>
            <a:pPr>
              <a:spcBef>
                <a:spcPct val="50000"/>
              </a:spcBef>
            </a:pPr>
            <a:r>
              <a:rPr lang="en-US" altLang="ko-KR" dirty="0">
                <a:solidFill>
                  <a:srgbClr val="008000"/>
                </a:solidFill>
              </a:rPr>
              <a:t>Complex</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BNL.png"/>
          <p:cNvPicPr>
            <a:picLocks noChangeAspect="1"/>
          </p:cNvPicPr>
          <p:nvPr/>
        </p:nvPicPr>
        <p:blipFill>
          <a:blip r:embed="rId2"/>
          <a:stretch>
            <a:fillRect/>
          </a:stretch>
        </p:blipFill>
        <p:spPr>
          <a:xfrm>
            <a:off x="0" y="0"/>
            <a:ext cx="9148552" cy="6143553"/>
          </a:xfrm>
          <a:prstGeom prst="rect">
            <a:avLst/>
          </a:prstGeom>
        </p:spPr>
      </p:pic>
      <p:sp>
        <p:nvSpPr>
          <p:cNvPr id="4" name="날짜 개체 틀 2"/>
          <p:cNvSpPr>
            <a:spLocks noGrp="1"/>
          </p:cNvSpPr>
          <p:nvPr>
            <p:ph type="dt" sz="quarter" idx="10"/>
          </p:nvPr>
        </p:nvSpPr>
        <p:spPr/>
        <p:txBody>
          <a:bodyPr/>
          <a:lstStyle/>
          <a:p>
            <a:fld id="{E076D629-8DE6-4A40-AA0F-CF2DA4EBCB1A}" type="datetime1">
              <a:rPr lang="ko-KR" altLang="en-US" smtClean="0"/>
              <a:t>2/25/10</a:t>
            </a:fld>
            <a:endParaRPr lang="en-US" altLang="ko-KR"/>
          </a:p>
        </p:txBody>
      </p:sp>
      <p:sp>
        <p:nvSpPr>
          <p:cNvPr id="5" name="바닥글 개체 틀 3"/>
          <p:cNvSpPr>
            <a:spLocks noGrp="1"/>
          </p:cNvSpPr>
          <p:nvPr>
            <p:ph type="ftr" sz="quarter" idx="11"/>
          </p:nvPr>
        </p:nvSpPr>
        <p:spPr/>
        <p:txBody>
          <a:bodyPr/>
          <a:lstStyle/>
          <a:p>
            <a:r>
              <a:rPr lang="en-US" altLang="ko-KR" smtClean="0"/>
              <a:t>HIM 2010-02</a:t>
            </a:r>
            <a:endParaRPr lang="en-US" altLang="ko-KR"/>
          </a:p>
        </p:txBody>
      </p:sp>
      <p:sp>
        <p:nvSpPr>
          <p:cNvPr id="6" name="슬라이드 번호 개체 틀 4"/>
          <p:cNvSpPr>
            <a:spLocks noGrp="1"/>
          </p:cNvSpPr>
          <p:nvPr>
            <p:ph type="sldNum" sz="quarter" idx="12"/>
          </p:nvPr>
        </p:nvSpPr>
        <p:spPr/>
        <p:txBody>
          <a:bodyPr/>
          <a:lstStyle/>
          <a:p>
            <a:fld id="{3152DB5D-9E6E-9443-A788-108BA9E2C3D4}" type="slidenum">
              <a:rPr lang="en-US" altLang="ko-KR"/>
              <a:pPr/>
              <a:t>13</a:t>
            </a:fld>
            <a:endParaRPr lang="en-US" altLang="ko-KR"/>
          </a:p>
        </p:txBody>
      </p:sp>
      <p:sp>
        <p:nvSpPr>
          <p:cNvPr id="50181" name="Text Box 2"/>
          <p:cNvSpPr txBox="1">
            <a:spLocks noChangeArrowheads="1"/>
          </p:cNvSpPr>
          <p:nvPr/>
        </p:nvSpPr>
        <p:spPr bwMode="auto">
          <a:xfrm>
            <a:off x="324970" y="289920"/>
            <a:ext cx="1600005" cy="1400383"/>
          </a:xfrm>
          <a:prstGeom prst="rect">
            <a:avLst/>
          </a:prstGeom>
          <a:solidFill>
            <a:schemeClr val="bg1"/>
          </a:solid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spcBef>
                <a:spcPct val="50000"/>
              </a:spcBef>
            </a:pPr>
            <a:r>
              <a:rPr lang="en-US" altLang="ko-KR" dirty="0" smtClean="0">
                <a:solidFill>
                  <a:srgbClr val="008000"/>
                </a:solidFill>
              </a:rPr>
              <a:t>BNL</a:t>
            </a:r>
            <a:r>
              <a:rPr lang="en-US" altLang="ko-KR" dirty="0" smtClean="0">
                <a:solidFill>
                  <a:srgbClr val="008000"/>
                </a:solidFill>
              </a:rPr>
              <a:t> </a:t>
            </a:r>
          </a:p>
          <a:p>
            <a:pPr>
              <a:spcBef>
                <a:spcPct val="50000"/>
              </a:spcBef>
            </a:pPr>
            <a:r>
              <a:rPr lang="en-US" altLang="ko-KR" sz="1600" b="1" dirty="0" smtClean="0"/>
              <a:t>Brookhaven National Lab.</a:t>
            </a:r>
          </a:p>
          <a:p>
            <a:pPr>
              <a:spcBef>
                <a:spcPct val="50000"/>
              </a:spcBef>
            </a:pPr>
            <a:r>
              <a:rPr lang="en-US" altLang="ko-KR" dirty="0">
                <a:solidFill>
                  <a:srgbClr val="008000"/>
                </a:solidFill>
              </a:rPr>
              <a:t>Complex</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날짜 개체 틀 2"/>
          <p:cNvSpPr>
            <a:spLocks noGrp="1"/>
          </p:cNvSpPr>
          <p:nvPr>
            <p:ph type="dt" sz="quarter" idx="10"/>
          </p:nvPr>
        </p:nvSpPr>
        <p:spPr/>
        <p:txBody>
          <a:bodyPr/>
          <a:lstStyle/>
          <a:p>
            <a:fld id="{0DF7C025-142C-1E47-A956-75527CB0E0A2}" type="datetime1">
              <a:rPr lang="ko-KR" altLang="en-US" smtClean="0"/>
              <a:t>2/25/10</a:t>
            </a:fld>
            <a:endParaRPr lang="en-US" altLang="ko-KR"/>
          </a:p>
        </p:txBody>
      </p:sp>
      <p:sp>
        <p:nvSpPr>
          <p:cNvPr id="7" name="바닥글 개체 틀 3"/>
          <p:cNvSpPr>
            <a:spLocks noGrp="1"/>
          </p:cNvSpPr>
          <p:nvPr>
            <p:ph type="ftr" sz="quarter" idx="11"/>
          </p:nvPr>
        </p:nvSpPr>
        <p:spPr/>
        <p:txBody>
          <a:bodyPr/>
          <a:lstStyle/>
          <a:p>
            <a:r>
              <a:rPr lang="en-US" altLang="ko-KR" smtClean="0"/>
              <a:t>HIM 2010-02</a:t>
            </a:r>
            <a:endParaRPr lang="en-US" altLang="ko-KR"/>
          </a:p>
        </p:txBody>
      </p:sp>
      <p:sp>
        <p:nvSpPr>
          <p:cNvPr id="8" name="슬라이드 번호 개체 틀 4"/>
          <p:cNvSpPr>
            <a:spLocks noGrp="1"/>
          </p:cNvSpPr>
          <p:nvPr>
            <p:ph type="sldNum" sz="quarter" idx="12"/>
          </p:nvPr>
        </p:nvSpPr>
        <p:spPr/>
        <p:txBody>
          <a:bodyPr/>
          <a:lstStyle/>
          <a:p>
            <a:fld id="{EAADA5C0-1230-A44E-B470-1504CAB42238}" type="slidenum">
              <a:rPr lang="en-US" altLang="ko-KR"/>
              <a:pPr/>
              <a:t>14</a:t>
            </a:fld>
            <a:endParaRPr lang="en-US" altLang="ko-KR"/>
          </a:p>
        </p:txBody>
      </p:sp>
      <p:sp>
        <p:nvSpPr>
          <p:cNvPr id="196610" name="Text Box 2"/>
          <p:cNvSpPr txBox="1">
            <a:spLocks noChangeArrowheads="1"/>
          </p:cNvSpPr>
          <p:nvPr/>
        </p:nvSpPr>
        <p:spPr bwMode="auto">
          <a:xfrm>
            <a:off x="611188" y="333375"/>
            <a:ext cx="78486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sz="1600"/>
              <a:t> C.Y.Wong : Introduction to High-Energy Heavy-Ion Collisions : P1</a:t>
            </a:r>
          </a:p>
        </p:txBody>
      </p:sp>
      <p:sp>
        <p:nvSpPr>
          <p:cNvPr id="196611" name="Text Box 3"/>
          <p:cNvSpPr txBox="1">
            <a:spLocks noChangeArrowheads="1"/>
          </p:cNvSpPr>
          <p:nvPr/>
        </p:nvSpPr>
        <p:spPr bwMode="auto">
          <a:xfrm>
            <a:off x="755650" y="692150"/>
            <a:ext cx="7632700"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ko-KR" sz="1600" dirty="0" smtClean="0">
                <a:solidFill>
                  <a:srgbClr val="FF0000"/>
                </a:solidFill>
              </a:rPr>
              <a:t>An Example</a:t>
            </a:r>
            <a:endParaRPr lang="en-US" altLang="ko-KR" sz="1600" dirty="0">
              <a:solidFill>
                <a:srgbClr val="FF0000"/>
              </a:solidFill>
            </a:endParaRPr>
          </a:p>
        </p:txBody>
      </p:sp>
      <p:sp>
        <p:nvSpPr>
          <p:cNvPr id="81927" name="Text Box 13"/>
          <p:cNvSpPr txBox="1">
            <a:spLocks noChangeArrowheads="1"/>
          </p:cNvSpPr>
          <p:nvPr/>
        </p:nvSpPr>
        <p:spPr bwMode="auto">
          <a:xfrm>
            <a:off x="755650" y="1125538"/>
            <a:ext cx="7272338" cy="519112"/>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ko-KR" sz="2800">
                <a:solidFill>
                  <a:srgbClr val="006600"/>
                </a:solidFill>
              </a:rPr>
              <a:t>Pb+Pb@160 AGeV</a:t>
            </a:r>
          </a:p>
        </p:txBody>
      </p:sp>
      <p:sp>
        <p:nvSpPr>
          <p:cNvPr id="81928" name="Text Box 14"/>
          <p:cNvSpPr txBox="1">
            <a:spLocks noChangeArrowheads="1"/>
          </p:cNvSpPr>
          <p:nvPr/>
        </p:nvSpPr>
        <p:spPr bwMode="auto">
          <a:xfrm>
            <a:off x="611188" y="1844675"/>
            <a:ext cx="8064500" cy="435927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sz="2000" dirty="0">
                <a:solidFill>
                  <a:srgbClr val="006600"/>
                </a:solidFill>
              </a:rPr>
              <a:t> Geometry :</a:t>
            </a:r>
          </a:p>
          <a:p>
            <a:pPr lvl="1">
              <a:spcBef>
                <a:spcPct val="50000"/>
              </a:spcBef>
              <a:buFontTx/>
              <a:buChar char="-"/>
            </a:pPr>
            <a:r>
              <a:rPr lang="en-US" altLang="ko-KR" sz="2000" dirty="0">
                <a:solidFill>
                  <a:srgbClr val="006600"/>
                </a:solidFill>
              </a:rPr>
              <a:t> </a:t>
            </a:r>
            <a:r>
              <a:rPr lang="en-US" altLang="ko-KR" sz="2000" dirty="0" err="1">
                <a:solidFill>
                  <a:srgbClr val="006600"/>
                </a:solidFill>
              </a:rPr>
              <a:t>r</a:t>
            </a:r>
            <a:r>
              <a:rPr lang="en-US" altLang="ko-KR" sz="2000" baseline="-25000" dirty="0" err="1">
                <a:solidFill>
                  <a:srgbClr val="006600"/>
                </a:solidFill>
              </a:rPr>
              <a:t>Pb</a:t>
            </a:r>
            <a:r>
              <a:rPr lang="en-US" altLang="ko-KR" sz="2000" dirty="0">
                <a:solidFill>
                  <a:srgbClr val="006600"/>
                </a:solidFill>
              </a:rPr>
              <a:t> = 1.2fm A</a:t>
            </a:r>
            <a:r>
              <a:rPr lang="en-US" altLang="ko-KR" sz="2000" baseline="30000" dirty="0">
                <a:solidFill>
                  <a:srgbClr val="006600"/>
                </a:solidFill>
              </a:rPr>
              <a:t>1/3</a:t>
            </a:r>
            <a:r>
              <a:rPr lang="en-US" altLang="ko-KR" sz="2000" dirty="0">
                <a:solidFill>
                  <a:srgbClr val="006600"/>
                </a:solidFill>
              </a:rPr>
              <a:t> = 7.1fm</a:t>
            </a:r>
          </a:p>
          <a:p>
            <a:pPr lvl="1">
              <a:spcBef>
                <a:spcPct val="50000"/>
              </a:spcBef>
              <a:buFontTx/>
              <a:buChar char="-"/>
            </a:pPr>
            <a:r>
              <a:rPr lang="en-US" altLang="ko-KR" sz="2000" dirty="0">
                <a:solidFill>
                  <a:srgbClr val="006600"/>
                </a:solidFill>
              </a:rPr>
              <a:t> </a:t>
            </a:r>
            <a:r>
              <a:rPr lang="en-US" altLang="ko-KR" sz="2000" dirty="0" err="1">
                <a:solidFill>
                  <a:srgbClr val="006600"/>
                </a:solidFill>
              </a:rPr>
              <a:t>r</a:t>
            </a:r>
            <a:r>
              <a:rPr lang="en-US" altLang="ko-KR" sz="2000" baseline="-25000" dirty="0" err="1">
                <a:solidFill>
                  <a:srgbClr val="006600"/>
                </a:solidFill>
              </a:rPr>
              <a:t>T</a:t>
            </a:r>
            <a:r>
              <a:rPr lang="en-US" altLang="ko-KR" sz="2000" dirty="0">
                <a:solidFill>
                  <a:srgbClr val="006600"/>
                </a:solidFill>
              </a:rPr>
              <a:t> = 7.1fm, </a:t>
            </a:r>
            <a:r>
              <a:rPr lang="en-US" altLang="ko-KR" sz="2000" dirty="0" err="1">
                <a:solidFill>
                  <a:srgbClr val="006600"/>
                </a:solidFill>
              </a:rPr>
              <a:t>r</a:t>
            </a:r>
            <a:r>
              <a:rPr lang="en-US" altLang="ko-KR" sz="2000" baseline="-25000" dirty="0" err="1">
                <a:solidFill>
                  <a:srgbClr val="006600"/>
                </a:solidFill>
              </a:rPr>
              <a:t>ll</a:t>
            </a:r>
            <a:r>
              <a:rPr lang="en-US" altLang="ko-KR" sz="2000" dirty="0">
                <a:solidFill>
                  <a:srgbClr val="006600"/>
                </a:solidFill>
              </a:rPr>
              <a:t> = 7.1fm/</a:t>
            </a:r>
            <a:r>
              <a:rPr lang="en-US" altLang="ko-KR" sz="2000" dirty="0">
                <a:solidFill>
                  <a:srgbClr val="006600"/>
                </a:solidFill>
                <a:latin typeface="Symbol" charset="2"/>
              </a:rPr>
              <a:t>g</a:t>
            </a:r>
            <a:r>
              <a:rPr lang="en-US" altLang="ko-KR" sz="2000" dirty="0">
                <a:solidFill>
                  <a:srgbClr val="006600"/>
                </a:solidFill>
              </a:rPr>
              <a:t> = 0.76 fm</a:t>
            </a:r>
          </a:p>
          <a:p>
            <a:pPr lvl="1">
              <a:spcBef>
                <a:spcPct val="50000"/>
              </a:spcBef>
              <a:buFontTx/>
              <a:buChar char="-"/>
            </a:pPr>
            <a:r>
              <a:rPr lang="en-US" altLang="ko-KR" sz="2000" dirty="0">
                <a:solidFill>
                  <a:srgbClr val="006600"/>
                </a:solidFill>
              </a:rPr>
              <a:t> E</a:t>
            </a:r>
            <a:r>
              <a:rPr lang="en-US" altLang="ko-KR" sz="2000" baseline="-25000" dirty="0">
                <a:solidFill>
                  <a:srgbClr val="006600"/>
                </a:solidFill>
              </a:rPr>
              <a:t>CMS</a:t>
            </a:r>
            <a:r>
              <a:rPr lang="en-US" altLang="ko-KR" sz="2000" dirty="0">
                <a:solidFill>
                  <a:srgbClr val="006600"/>
                </a:solidFill>
              </a:rPr>
              <a:t> = s</a:t>
            </a:r>
            <a:r>
              <a:rPr lang="en-US" altLang="ko-KR" sz="2000" baseline="30000" dirty="0">
                <a:solidFill>
                  <a:srgbClr val="006600"/>
                </a:solidFill>
              </a:rPr>
              <a:t>1/2</a:t>
            </a:r>
            <a:r>
              <a:rPr lang="en-US" altLang="ko-KR" sz="2000" dirty="0">
                <a:solidFill>
                  <a:srgbClr val="006600"/>
                </a:solidFill>
              </a:rPr>
              <a:t> = 17.4 </a:t>
            </a:r>
            <a:r>
              <a:rPr lang="en-US" altLang="ko-KR" sz="2000" dirty="0" err="1">
                <a:solidFill>
                  <a:srgbClr val="006600"/>
                </a:solidFill>
              </a:rPr>
              <a:t>AGeV</a:t>
            </a:r>
            <a:endParaRPr lang="en-US" altLang="ko-KR" sz="2000" dirty="0">
              <a:solidFill>
                <a:srgbClr val="006600"/>
              </a:solidFill>
            </a:endParaRPr>
          </a:p>
          <a:p>
            <a:pPr lvl="1">
              <a:spcBef>
                <a:spcPct val="50000"/>
              </a:spcBef>
              <a:buFontTx/>
              <a:buChar char="-"/>
            </a:pPr>
            <a:r>
              <a:rPr lang="en-US" altLang="ko-KR" sz="2000" dirty="0">
                <a:solidFill>
                  <a:srgbClr val="006600"/>
                </a:solidFill>
              </a:rPr>
              <a:t> </a:t>
            </a:r>
            <a:r>
              <a:rPr lang="en-US" altLang="ko-KR" sz="2000" dirty="0" err="1">
                <a:solidFill>
                  <a:srgbClr val="006600"/>
                </a:solidFill>
                <a:latin typeface="Symbol" charset="2"/>
              </a:rPr>
              <a:t>bg</a:t>
            </a:r>
            <a:r>
              <a:rPr lang="en-US" altLang="ko-KR" sz="2000" dirty="0">
                <a:solidFill>
                  <a:srgbClr val="006600"/>
                </a:solidFill>
              </a:rPr>
              <a:t> = pc/m</a:t>
            </a:r>
            <a:r>
              <a:rPr lang="en-US" altLang="ko-KR" sz="2000" baseline="-25000" dirty="0">
                <a:solidFill>
                  <a:srgbClr val="006600"/>
                </a:solidFill>
              </a:rPr>
              <a:t>0</a:t>
            </a:r>
            <a:r>
              <a:rPr lang="en-US" altLang="ko-KR" sz="2000" dirty="0">
                <a:solidFill>
                  <a:srgbClr val="006600"/>
                </a:solidFill>
              </a:rPr>
              <a:t>c</a:t>
            </a:r>
            <a:r>
              <a:rPr lang="en-US" altLang="ko-KR" sz="2000" baseline="30000" dirty="0">
                <a:solidFill>
                  <a:srgbClr val="006600"/>
                </a:solidFill>
              </a:rPr>
              <a:t>2</a:t>
            </a:r>
            <a:r>
              <a:rPr lang="en-US" altLang="ko-KR" sz="2000" dirty="0">
                <a:solidFill>
                  <a:srgbClr val="006600"/>
                </a:solidFill>
              </a:rPr>
              <a:t> ~ 8.7 GeV/0.938 = 9.38</a:t>
            </a:r>
          </a:p>
          <a:p>
            <a:pPr lvl="1">
              <a:spcBef>
                <a:spcPct val="50000"/>
              </a:spcBef>
              <a:buFontTx/>
              <a:buChar char="-"/>
            </a:pPr>
            <a:r>
              <a:rPr lang="en-US" altLang="ko-KR" sz="2000" dirty="0">
                <a:solidFill>
                  <a:srgbClr val="006600"/>
                </a:solidFill>
              </a:rPr>
              <a:t> </a:t>
            </a:r>
            <a:r>
              <a:rPr lang="en-US" altLang="ko-KR" sz="2000" dirty="0" err="1">
                <a:solidFill>
                  <a:srgbClr val="006600"/>
                </a:solidFill>
              </a:rPr>
              <a:t>E</a:t>
            </a:r>
            <a:r>
              <a:rPr lang="en-US" altLang="ko-KR" sz="2000" baseline="-25000" dirty="0" err="1">
                <a:solidFill>
                  <a:srgbClr val="006600"/>
                </a:solidFill>
              </a:rPr>
              <a:t>tot,CMS</a:t>
            </a:r>
            <a:r>
              <a:rPr lang="en-US" altLang="ko-KR" sz="2000" dirty="0">
                <a:solidFill>
                  <a:srgbClr val="006600"/>
                </a:solidFill>
              </a:rPr>
              <a:t> = 208</a:t>
            </a:r>
            <a:r>
              <a:rPr lang="en-US" altLang="ko-KR" sz="2000" baseline="30000" dirty="0">
                <a:solidFill>
                  <a:srgbClr val="006600"/>
                </a:solidFill>
              </a:rPr>
              <a:t>.</a:t>
            </a:r>
            <a:r>
              <a:rPr lang="en-US" altLang="ko-KR" sz="2000" dirty="0">
                <a:solidFill>
                  <a:srgbClr val="006600"/>
                </a:solidFill>
              </a:rPr>
              <a:t>17.4 =3619 </a:t>
            </a:r>
            <a:r>
              <a:rPr lang="en-US" altLang="ko-KR" sz="2000" dirty="0" err="1">
                <a:solidFill>
                  <a:srgbClr val="006600"/>
                </a:solidFill>
              </a:rPr>
              <a:t>GeV</a:t>
            </a:r>
            <a:r>
              <a:rPr lang="en-US" altLang="ko-KR" sz="2000" dirty="0">
                <a:solidFill>
                  <a:srgbClr val="006600"/>
                </a:solidFill>
              </a:rPr>
              <a:t> </a:t>
            </a:r>
          </a:p>
          <a:p>
            <a:pPr lvl="1">
              <a:spcBef>
                <a:spcPct val="50000"/>
              </a:spcBef>
              <a:buFontTx/>
              <a:buChar char="-"/>
            </a:pPr>
            <a:r>
              <a:rPr lang="en-US" altLang="ko-KR" sz="2000" dirty="0">
                <a:solidFill>
                  <a:srgbClr val="006600"/>
                </a:solidFill>
              </a:rPr>
              <a:t> Volume = </a:t>
            </a:r>
            <a:r>
              <a:rPr lang="en-US" altLang="ko-KR" sz="2000" dirty="0" err="1">
                <a:solidFill>
                  <a:srgbClr val="006600"/>
                </a:solidFill>
              </a:rPr>
              <a:t>Vol/</a:t>
            </a:r>
            <a:r>
              <a:rPr lang="en-US" altLang="ko-KR" sz="2000" dirty="0" err="1">
                <a:solidFill>
                  <a:srgbClr val="006600"/>
                </a:solidFill>
                <a:latin typeface="Symbol" charset="2"/>
              </a:rPr>
              <a:t>g</a:t>
            </a:r>
            <a:r>
              <a:rPr lang="en-US" altLang="ko-KR" sz="2000" dirty="0">
                <a:solidFill>
                  <a:srgbClr val="006600"/>
                </a:solidFill>
              </a:rPr>
              <a:t> =159.75fm</a:t>
            </a:r>
            <a:r>
              <a:rPr lang="en-US" altLang="ko-KR" sz="2000" baseline="30000" dirty="0">
                <a:solidFill>
                  <a:srgbClr val="006600"/>
                </a:solidFill>
              </a:rPr>
              <a:t>3</a:t>
            </a:r>
          </a:p>
          <a:p>
            <a:pPr lvl="1">
              <a:spcBef>
                <a:spcPct val="50000"/>
              </a:spcBef>
              <a:buFontTx/>
              <a:buChar char="-"/>
            </a:pPr>
            <a:r>
              <a:rPr lang="en-US" altLang="ko-KR" sz="2000" dirty="0">
                <a:solidFill>
                  <a:srgbClr val="006600"/>
                </a:solidFill>
              </a:rPr>
              <a:t> Energy Density = </a:t>
            </a:r>
            <a:r>
              <a:rPr lang="en-US" altLang="ko-KR" sz="2000" dirty="0" err="1">
                <a:solidFill>
                  <a:srgbClr val="006600"/>
                </a:solidFill>
                <a:latin typeface="Symbol" charset="2"/>
              </a:rPr>
              <a:t>e</a:t>
            </a:r>
            <a:r>
              <a:rPr lang="en-US" altLang="ko-KR" sz="2000" dirty="0">
                <a:solidFill>
                  <a:srgbClr val="006600"/>
                </a:solidFill>
              </a:rPr>
              <a:t> = 22.6 GeV/fm</a:t>
            </a:r>
            <a:r>
              <a:rPr lang="en-US" altLang="ko-KR" sz="2000" baseline="30000" dirty="0">
                <a:solidFill>
                  <a:srgbClr val="006600"/>
                </a:solidFill>
              </a:rPr>
              <a:t>3</a:t>
            </a:r>
          </a:p>
          <a:p>
            <a:pPr lvl="1">
              <a:spcBef>
                <a:spcPct val="50000"/>
              </a:spcBef>
              <a:buFontTx/>
              <a:buChar char="-"/>
            </a:pPr>
            <a:r>
              <a:rPr lang="en-US" altLang="ko-KR" sz="2000" dirty="0">
                <a:solidFill>
                  <a:srgbClr val="006600"/>
                </a:solidFill>
              </a:rPr>
              <a:t> Normal energy density in nucleus ~ 208 GeV/4</a:t>
            </a:r>
            <a:r>
              <a:rPr lang="en-US" altLang="ko-KR" sz="2000" baseline="30000" dirty="0">
                <a:solidFill>
                  <a:srgbClr val="006600"/>
                </a:solidFill>
              </a:rPr>
              <a:t>.</a:t>
            </a:r>
            <a:r>
              <a:rPr lang="en-US" altLang="ko-KR" sz="2000" dirty="0">
                <a:solidFill>
                  <a:srgbClr val="006600"/>
                </a:solidFill>
              </a:rPr>
              <a:t>7.1</a:t>
            </a:r>
            <a:r>
              <a:rPr lang="en-US" altLang="ko-KR" sz="2000" baseline="30000" dirty="0">
                <a:solidFill>
                  <a:srgbClr val="006600"/>
                </a:solidFill>
              </a:rPr>
              <a:t>3</a:t>
            </a:r>
            <a:r>
              <a:rPr lang="en-US" altLang="ko-KR" sz="2000" dirty="0">
                <a:solidFill>
                  <a:srgbClr val="006600"/>
                </a:solidFill>
              </a:rPr>
              <a:t> ~ 0.14 GeV/fm</a:t>
            </a:r>
            <a:r>
              <a:rPr lang="en-US" altLang="ko-KR" sz="2000" baseline="30000" dirty="0">
                <a:solidFill>
                  <a:srgbClr val="006600"/>
                </a:solidFill>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6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6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0" grpId="0"/>
      <p:bldP spid="196611"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날짜 개체 틀 2"/>
          <p:cNvSpPr>
            <a:spLocks noGrp="1"/>
          </p:cNvSpPr>
          <p:nvPr>
            <p:ph type="dt" sz="quarter" idx="10"/>
          </p:nvPr>
        </p:nvSpPr>
        <p:spPr/>
        <p:txBody>
          <a:bodyPr/>
          <a:lstStyle/>
          <a:p>
            <a:fld id="{04FBE650-29F0-DE4E-BBAD-B99DB3F099EA}" type="datetime1">
              <a:rPr lang="ko-KR" altLang="en-US" smtClean="0"/>
              <a:t>2/25/10</a:t>
            </a:fld>
            <a:endParaRPr lang="en-US" altLang="ko-KR"/>
          </a:p>
        </p:txBody>
      </p:sp>
      <p:sp>
        <p:nvSpPr>
          <p:cNvPr id="8" name="바닥글 개체 틀 3"/>
          <p:cNvSpPr>
            <a:spLocks noGrp="1"/>
          </p:cNvSpPr>
          <p:nvPr>
            <p:ph type="ftr" sz="quarter" idx="11"/>
          </p:nvPr>
        </p:nvSpPr>
        <p:spPr/>
        <p:txBody>
          <a:bodyPr/>
          <a:lstStyle/>
          <a:p>
            <a:r>
              <a:rPr lang="en-US" altLang="ko-KR" smtClean="0"/>
              <a:t>HIM 2010-02</a:t>
            </a:r>
            <a:endParaRPr lang="en-US" altLang="ko-KR"/>
          </a:p>
        </p:txBody>
      </p:sp>
      <p:sp>
        <p:nvSpPr>
          <p:cNvPr id="9" name="슬라이드 번호 개체 틀 4"/>
          <p:cNvSpPr>
            <a:spLocks noGrp="1"/>
          </p:cNvSpPr>
          <p:nvPr>
            <p:ph type="sldNum" sz="quarter" idx="12"/>
          </p:nvPr>
        </p:nvSpPr>
        <p:spPr/>
        <p:txBody>
          <a:bodyPr/>
          <a:lstStyle/>
          <a:p>
            <a:fld id="{5F87A820-D67A-1148-BBC9-33B3B04EDA6F}" type="slidenum">
              <a:rPr lang="en-US" altLang="ko-KR"/>
              <a:pPr/>
              <a:t>15</a:t>
            </a:fld>
            <a:endParaRPr lang="en-US" altLang="ko-KR"/>
          </a:p>
        </p:txBody>
      </p:sp>
      <p:sp>
        <p:nvSpPr>
          <p:cNvPr id="207874" name="Text Box 2"/>
          <p:cNvSpPr txBox="1">
            <a:spLocks noChangeArrowheads="1"/>
          </p:cNvSpPr>
          <p:nvPr/>
        </p:nvSpPr>
        <p:spPr bwMode="auto">
          <a:xfrm>
            <a:off x="611188" y="333375"/>
            <a:ext cx="78486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sz="1600"/>
              <a:t> C.Y.Wong : Introduction to High-Energy Heavy-Ion Collisions : P1</a:t>
            </a:r>
          </a:p>
        </p:txBody>
      </p:sp>
      <p:sp>
        <p:nvSpPr>
          <p:cNvPr id="33800" name="Text Box 4"/>
          <p:cNvSpPr txBox="1">
            <a:spLocks noChangeArrowheads="1"/>
          </p:cNvSpPr>
          <p:nvPr/>
        </p:nvSpPr>
        <p:spPr bwMode="auto">
          <a:xfrm>
            <a:off x="755650" y="1056508"/>
            <a:ext cx="7272338" cy="519112"/>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ko-KR" sz="2800">
                <a:solidFill>
                  <a:srgbClr val="006600"/>
                </a:solidFill>
              </a:rPr>
              <a:t>Pb+Pb@160 AGeV</a:t>
            </a:r>
          </a:p>
        </p:txBody>
      </p:sp>
      <p:sp>
        <p:nvSpPr>
          <p:cNvPr id="33801" name="Text Box 5"/>
          <p:cNvSpPr txBox="1">
            <a:spLocks noChangeArrowheads="1"/>
          </p:cNvSpPr>
          <p:nvPr/>
        </p:nvSpPr>
        <p:spPr bwMode="auto">
          <a:xfrm>
            <a:off x="250825" y="1844675"/>
            <a:ext cx="8893175" cy="451167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sz="2000" dirty="0">
                <a:solidFill>
                  <a:srgbClr val="006600"/>
                </a:solidFill>
              </a:rPr>
              <a:t> Geometry :</a:t>
            </a:r>
          </a:p>
          <a:p>
            <a:pPr lvl="1">
              <a:spcBef>
                <a:spcPct val="50000"/>
              </a:spcBef>
              <a:buFontTx/>
              <a:buChar char="-"/>
            </a:pPr>
            <a:r>
              <a:rPr lang="en-US" altLang="ko-KR" sz="2000" dirty="0">
                <a:solidFill>
                  <a:srgbClr val="006600"/>
                </a:solidFill>
              </a:rPr>
              <a:t> Energy Density = </a:t>
            </a:r>
            <a:r>
              <a:rPr lang="en-US" altLang="ko-KR" sz="2000" dirty="0" err="1">
                <a:solidFill>
                  <a:srgbClr val="006600"/>
                </a:solidFill>
                <a:latin typeface="Symbol" charset="2"/>
              </a:rPr>
              <a:t>e</a:t>
            </a:r>
            <a:r>
              <a:rPr lang="en-US" altLang="ko-KR" sz="2000" dirty="0">
                <a:solidFill>
                  <a:srgbClr val="006600"/>
                </a:solidFill>
              </a:rPr>
              <a:t> = 22.6 GeV/fm</a:t>
            </a:r>
            <a:r>
              <a:rPr lang="en-US" altLang="ko-KR" sz="2000" baseline="30000" dirty="0">
                <a:solidFill>
                  <a:srgbClr val="006600"/>
                </a:solidFill>
              </a:rPr>
              <a:t>3</a:t>
            </a:r>
            <a:r>
              <a:rPr lang="en-US" altLang="ko-KR" sz="2000" dirty="0">
                <a:solidFill>
                  <a:srgbClr val="006600"/>
                </a:solidFill>
              </a:rPr>
              <a:t> incl. 2Pb rest-Energy</a:t>
            </a:r>
            <a:endParaRPr lang="en-US" altLang="ko-KR" sz="2000" baseline="30000" dirty="0">
              <a:solidFill>
                <a:srgbClr val="006600"/>
              </a:solidFill>
            </a:endParaRPr>
          </a:p>
          <a:p>
            <a:pPr lvl="1">
              <a:spcBef>
                <a:spcPct val="50000"/>
              </a:spcBef>
              <a:buFontTx/>
              <a:buChar char="-"/>
            </a:pPr>
            <a:r>
              <a:rPr lang="en-US" altLang="ko-KR" sz="2000" dirty="0">
                <a:solidFill>
                  <a:srgbClr val="006600"/>
                </a:solidFill>
              </a:rPr>
              <a:t> Normal energy density in nucleus ~ 0.14 GeV/fm</a:t>
            </a:r>
            <a:r>
              <a:rPr lang="en-US" altLang="ko-KR" sz="2000" baseline="30000" dirty="0">
                <a:solidFill>
                  <a:srgbClr val="006600"/>
                </a:solidFill>
              </a:rPr>
              <a:t>3</a:t>
            </a:r>
          </a:p>
          <a:p>
            <a:pPr lvl="1">
              <a:spcBef>
                <a:spcPct val="50000"/>
              </a:spcBef>
              <a:buFontTx/>
              <a:buChar char="-"/>
            </a:pPr>
            <a:r>
              <a:rPr lang="en-US" altLang="ko-KR" sz="2000" dirty="0">
                <a:solidFill>
                  <a:srgbClr val="006600"/>
                </a:solidFill>
              </a:rPr>
              <a:t> </a:t>
            </a:r>
            <a:r>
              <a:rPr lang="en-US" altLang="ko-KR" sz="2000" dirty="0" err="1">
                <a:solidFill>
                  <a:srgbClr val="006600"/>
                </a:solidFill>
              </a:rPr>
              <a:t>E</a:t>
            </a:r>
            <a:r>
              <a:rPr lang="en-US" altLang="ko-KR" sz="2000" baseline="-25000" dirty="0" err="1">
                <a:solidFill>
                  <a:srgbClr val="006600"/>
                </a:solidFill>
              </a:rPr>
              <a:t>tot</a:t>
            </a:r>
            <a:r>
              <a:rPr lang="en-US" altLang="ko-KR" sz="2000" dirty="0">
                <a:solidFill>
                  <a:srgbClr val="006600"/>
                </a:solidFill>
              </a:rPr>
              <a:t> / E</a:t>
            </a:r>
            <a:r>
              <a:rPr lang="en-US" altLang="ko-KR" sz="2000" baseline="-25000" dirty="0">
                <a:solidFill>
                  <a:srgbClr val="006600"/>
                </a:solidFill>
              </a:rPr>
              <a:t>T</a:t>
            </a:r>
            <a:r>
              <a:rPr lang="en-US" altLang="ko-KR" sz="2000" dirty="0">
                <a:solidFill>
                  <a:srgbClr val="006600"/>
                </a:solidFill>
              </a:rPr>
              <a:t> = 4/</a:t>
            </a:r>
            <a:r>
              <a:rPr lang="en-US" altLang="ko-KR" sz="2000" dirty="0">
                <a:solidFill>
                  <a:srgbClr val="006600"/>
                </a:solidFill>
                <a:latin typeface="Symbol" charset="2"/>
              </a:rPr>
              <a:t>p</a:t>
            </a:r>
          </a:p>
          <a:p>
            <a:pPr lvl="1">
              <a:spcBef>
                <a:spcPct val="50000"/>
              </a:spcBef>
              <a:buFontTx/>
              <a:buChar char="-"/>
            </a:pPr>
            <a:endParaRPr lang="en-US" altLang="ko-KR" sz="2000" dirty="0">
              <a:solidFill>
                <a:srgbClr val="006600"/>
              </a:solidFill>
            </a:endParaRPr>
          </a:p>
          <a:p>
            <a:pPr lvl="1">
              <a:spcBef>
                <a:spcPct val="50000"/>
              </a:spcBef>
              <a:buFontTx/>
              <a:buChar char="-"/>
            </a:pPr>
            <a:endParaRPr lang="en-US" altLang="ko-KR" sz="2000" dirty="0">
              <a:solidFill>
                <a:srgbClr val="006600"/>
              </a:solidFill>
            </a:endParaRPr>
          </a:p>
          <a:p>
            <a:pPr lvl="1">
              <a:spcBef>
                <a:spcPct val="50000"/>
              </a:spcBef>
              <a:buFontTx/>
              <a:buChar char="-"/>
            </a:pPr>
            <a:r>
              <a:rPr lang="en-US" altLang="ko-KR" sz="2000" dirty="0">
                <a:solidFill>
                  <a:srgbClr val="006600"/>
                </a:solidFill>
              </a:rPr>
              <a:t> </a:t>
            </a:r>
            <a:r>
              <a:rPr lang="en-US" altLang="ko-KR" sz="2000" dirty="0" err="1">
                <a:solidFill>
                  <a:srgbClr val="006600"/>
                </a:solidFill>
              </a:rPr>
              <a:t>E</a:t>
            </a:r>
            <a:r>
              <a:rPr lang="en-US" altLang="ko-KR" sz="2000" baseline="-25000" dirty="0" err="1">
                <a:solidFill>
                  <a:srgbClr val="006600"/>
                </a:solidFill>
              </a:rPr>
              <a:t>max</a:t>
            </a:r>
            <a:r>
              <a:rPr lang="en-US" altLang="ko-KR" sz="2000" dirty="0">
                <a:solidFill>
                  <a:srgbClr val="006600"/>
                </a:solidFill>
              </a:rPr>
              <a:t> = 208</a:t>
            </a:r>
            <a:r>
              <a:rPr lang="en-US" altLang="ko-KR" sz="2000" baseline="30000" dirty="0">
                <a:solidFill>
                  <a:srgbClr val="006600"/>
                </a:solidFill>
              </a:rPr>
              <a:t>.</a:t>
            </a:r>
            <a:r>
              <a:rPr lang="en-US" altLang="ko-KR" sz="2000" dirty="0">
                <a:solidFill>
                  <a:srgbClr val="006600"/>
                </a:solidFill>
              </a:rPr>
              <a:t>17.4 </a:t>
            </a:r>
            <a:r>
              <a:rPr lang="en-US" altLang="ko-KR" sz="2000" dirty="0" err="1">
                <a:solidFill>
                  <a:srgbClr val="006600"/>
                </a:solidFill>
              </a:rPr>
              <a:t>GeV</a:t>
            </a:r>
            <a:r>
              <a:rPr lang="en-US" altLang="ko-KR" sz="2000" dirty="0">
                <a:solidFill>
                  <a:srgbClr val="006600"/>
                </a:solidFill>
              </a:rPr>
              <a:t> – 2</a:t>
            </a:r>
            <a:r>
              <a:rPr lang="en-US" altLang="ko-KR" sz="2000" baseline="30000" dirty="0">
                <a:solidFill>
                  <a:srgbClr val="006600"/>
                </a:solidFill>
              </a:rPr>
              <a:t>.</a:t>
            </a:r>
            <a:r>
              <a:rPr lang="en-US" altLang="ko-KR" sz="2000" dirty="0">
                <a:solidFill>
                  <a:srgbClr val="006600"/>
                </a:solidFill>
              </a:rPr>
              <a:t>208</a:t>
            </a:r>
            <a:r>
              <a:rPr lang="en-US" altLang="ko-KR" sz="2000" baseline="30000" dirty="0">
                <a:solidFill>
                  <a:srgbClr val="006600"/>
                </a:solidFill>
              </a:rPr>
              <a:t>.</a:t>
            </a:r>
            <a:r>
              <a:rPr lang="en-US" altLang="ko-KR" sz="2000" dirty="0">
                <a:solidFill>
                  <a:srgbClr val="006600"/>
                </a:solidFill>
              </a:rPr>
              <a:t>0.938 </a:t>
            </a:r>
            <a:r>
              <a:rPr lang="en-US" altLang="ko-KR" sz="2000" dirty="0" err="1">
                <a:solidFill>
                  <a:srgbClr val="006600"/>
                </a:solidFill>
              </a:rPr>
              <a:t>GeV</a:t>
            </a:r>
            <a:r>
              <a:rPr lang="en-US" altLang="ko-KR" sz="2000" dirty="0">
                <a:solidFill>
                  <a:srgbClr val="006600"/>
                </a:solidFill>
              </a:rPr>
              <a:t> = 3.22 </a:t>
            </a:r>
            <a:r>
              <a:rPr lang="en-US" altLang="ko-KR" sz="2000" dirty="0" err="1">
                <a:solidFill>
                  <a:srgbClr val="006600"/>
                </a:solidFill>
              </a:rPr>
              <a:t>TeV</a:t>
            </a:r>
            <a:endParaRPr lang="en-US" altLang="ko-KR" sz="2000" dirty="0">
              <a:solidFill>
                <a:srgbClr val="006600"/>
              </a:solidFill>
            </a:endParaRPr>
          </a:p>
          <a:p>
            <a:pPr lvl="1">
              <a:spcBef>
                <a:spcPct val="50000"/>
              </a:spcBef>
              <a:buFontTx/>
              <a:buChar char="-"/>
            </a:pPr>
            <a:r>
              <a:rPr lang="en-US" altLang="ko-KR" sz="2000" dirty="0">
                <a:solidFill>
                  <a:srgbClr val="006600"/>
                </a:solidFill>
              </a:rPr>
              <a:t> </a:t>
            </a:r>
            <a:r>
              <a:rPr lang="en-US" altLang="ko-KR" sz="2000" dirty="0" err="1">
                <a:solidFill>
                  <a:srgbClr val="006600"/>
                </a:solidFill>
              </a:rPr>
              <a:t>E</a:t>
            </a:r>
            <a:r>
              <a:rPr lang="en-US" altLang="ko-KR" sz="2000" baseline="-25000" dirty="0" err="1">
                <a:solidFill>
                  <a:srgbClr val="006600"/>
                </a:solidFill>
              </a:rPr>
              <a:t>T,max</a:t>
            </a:r>
            <a:r>
              <a:rPr lang="en-US" altLang="ko-KR" sz="2000" dirty="0">
                <a:solidFill>
                  <a:srgbClr val="006600"/>
                </a:solidFill>
              </a:rPr>
              <a:t> = </a:t>
            </a:r>
            <a:r>
              <a:rPr lang="en-US" altLang="ko-KR" sz="2000" dirty="0">
                <a:solidFill>
                  <a:srgbClr val="006600"/>
                </a:solidFill>
                <a:latin typeface="Symbol" charset="2"/>
              </a:rPr>
              <a:t>p</a:t>
            </a:r>
            <a:r>
              <a:rPr lang="en-US" altLang="ko-KR" sz="2000" dirty="0">
                <a:solidFill>
                  <a:srgbClr val="006600"/>
                </a:solidFill>
              </a:rPr>
              <a:t>/4</a:t>
            </a:r>
            <a:r>
              <a:rPr lang="en-US" altLang="ko-KR" sz="2000" baseline="30000" dirty="0">
                <a:solidFill>
                  <a:srgbClr val="006600"/>
                </a:solidFill>
              </a:rPr>
              <a:t>.</a:t>
            </a:r>
            <a:r>
              <a:rPr lang="en-US" altLang="ko-KR" sz="2000" dirty="0">
                <a:solidFill>
                  <a:srgbClr val="006600"/>
                </a:solidFill>
              </a:rPr>
              <a:t>3.22 </a:t>
            </a:r>
            <a:r>
              <a:rPr lang="en-US" altLang="ko-KR" sz="2000" dirty="0" err="1">
                <a:solidFill>
                  <a:srgbClr val="006600"/>
                </a:solidFill>
              </a:rPr>
              <a:t>TeV</a:t>
            </a:r>
            <a:r>
              <a:rPr lang="en-US" altLang="ko-KR" sz="2000" dirty="0">
                <a:solidFill>
                  <a:srgbClr val="006600"/>
                </a:solidFill>
              </a:rPr>
              <a:t> = 2.53 </a:t>
            </a:r>
            <a:r>
              <a:rPr lang="en-US" altLang="ko-KR" sz="2000" dirty="0" err="1">
                <a:solidFill>
                  <a:srgbClr val="006600"/>
                </a:solidFill>
              </a:rPr>
              <a:t>TeV</a:t>
            </a:r>
            <a:r>
              <a:rPr lang="en-US" altLang="ko-KR" sz="2000" dirty="0" smtClean="0">
                <a:solidFill>
                  <a:srgbClr val="006600"/>
                </a:solidFill>
              </a:rPr>
              <a:t> </a:t>
            </a:r>
          </a:p>
          <a:p>
            <a:pPr lvl="1">
              <a:spcBef>
                <a:spcPct val="50000"/>
              </a:spcBef>
              <a:buFontTx/>
              <a:buChar char="-"/>
            </a:pPr>
            <a:r>
              <a:rPr lang="en-US" altLang="ko-KR" sz="2000" dirty="0">
                <a:solidFill>
                  <a:srgbClr val="006600"/>
                </a:solidFill>
              </a:rPr>
              <a:t> Stopping power ~ 57% </a:t>
            </a:r>
          </a:p>
          <a:p>
            <a:pPr lvl="1">
              <a:spcBef>
                <a:spcPct val="50000"/>
              </a:spcBef>
            </a:pPr>
            <a:r>
              <a:rPr lang="en-US" altLang="ko-KR" sz="2000" dirty="0" err="1">
                <a:solidFill>
                  <a:srgbClr val="006600"/>
                </a:solidFill>
                <a:sym typeface="Wingdings" charset="2"/>
              </a:rPr>
              <a:t></a:t>
            </a:r>
            <a:r>
              <a:rPr lang="en-US" altLang="ko-KR" sz="2000" dirty="0">
                <a:solidFill>
                  <a:srgbClr val="006600"/>
                </a:solidFill>
                <a:sym typeface="Wingdings" charset="2"/>
              </a:rPr>
              <a:t> Converted Energy in </a:t>
            </a:r>
            <a:r>
              <a:rPr lang="en-US" altLang="ko-KR" sz="2000" dirty="0" err="1">
                <a:solidFill>
                  <a:srgbClr val="006600"/>
                </a:solidFill>
                <a:sym typeface="Wingdings" charset="2"/>
              </a:rPr>
              <a:t>PbPb</a:t>
            </a:r>
            <a:r>
              <a:rPr lang="en-US" altLang="ko-KR" sz="2000" dirty="0">
                <a:solidFill>
                  <a:srgbClr val="006600"/>
                </a:solidFill>
                <a:sym typeface="Wingdings" charset="2"/>
              </a:rPr>
              <a:t> @ 160 </a:t>
            </a:r>
            <a:r>
              <a:rPr lang="en-US" altLang="ko-KR" sz="2000" dirty="0" err="1">
                <a:solidFill>
                  <a:srgbClr val="006600"/>
                </a:solidFill>
                <a:sym typeface="Wingdings" charset="2"/>
              </a:rPr>
              <a:t>GeV</a:t>
            </a:r>
            <a:r>
              <a:rPr lang="en-US" altLang="ko-KR" sz="2000" dirty="0">
                <a:solidFill>
                  <a:srgbClr val="006600"/>
                </a:solidFill>
                <a:sym typeface="Wingdings" charset="2"/>
              </a:rPr>
              <a:t> ~ 1.46 </a:t>
            </a:r>
            <a:r>
              <a:rPr lang="en-US" altLang="ko-KR" sz="2000" dirty="0" err="1">
                <a:solidFill>
                  <a:srgbClr val="006600"/>
                </a:solidFill>
                <a:sym typeface="Wingdings" charset="2"/>
              </a:rPr>
              <a:t>TeV</a:t>
            </a:r>
            <a:endParaRPr lang="en-US" altLang="ko-KR" sz="2000" dirty="0">
              <a:solidFill>
                <a:srgbClr val="006600"/>
              </a:solidFill>
            </a:endParaRPr>
          </a:p>
        </p:txBody>
      </p:sp>
      <p:graphicFrame>
        <p:nvGraphicFramePr>
          <p:cNvPr id="33794" name="Object 8"/>
          <p:cNvGraphicFramePr>
            <a:graphicFrameLocks noChangeAspect="1"/>
          </p:cNvGraphicFramePr>
          <p:nvPr/>
        </p:nvGraphicFramePr>
        <p:xfrm>
          <a:off x="4067175" y="3284538"/>
          <a:ext cx="3092450" cy="1160462"/>
        </p:xfrm>
        <a:graphic>
          <a:graphicData uri="http://schemas.openxmlformats.org/presentationml/2006/ole">
            <p:oleObj spid="_x0000_s209922" name="Equation" r:id="rId3" imgW="2171520" imgH="812520" progId="Equation.3">
              <p:embed/>
            </p:oleObj>
          </a:graphicData>
        </a:graphic>
      </p:graphicFrame>
      <p:sp>
        <p:nvSpPr>
          <p:cNvPr id="10" name="Text Box 3"/>
          <p:cNvSpPr txBox="1">
            <a:spLocks noChangeArrowheads="1"/>
          </p:cNvSpPr>
          <p:nvPr/>
        </p:nvSpPr>
        <p:spPr bwMode="auto">
          <a:xfrm>
            <a:off x="755650" y="692150"/>
            <a:ext cx="7632700"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ko-KR" sz="1600" dirty="0" smtClean="0">
                <a:solidFill>
                  <a:srgbClr val="FF0000"/>
                </a:solidFill>
              </a:rPr>
              <a:t>An Example : continued</a:t>
            </a:r>
            <a:endParaRPr lang="en-US" altLang="ko-KR" sz="1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8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4" grpId="0"/>
      <p:bldP spid="10"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날짜 개체 틀 2"/>
          <p:cNvSpPr>
            <a:spLocks noGrp="1"/>
          </p:cNvSpPr>
          <p:nvPr>
            <p:ph type="dt" sz="quarter" idx="10"/>
          </p:nvPr>
        </p:nvSpPr>
        <p:spPr/>
        <p:txBody>
          <a:bodyPr/>
          <a:lstStyle/>
          <a:p>
            <a:fld id="{B507A9F3-F472-9147-9A99-C6B6B50DE61D}" type="datetime1">
              <a:rPr lang="ko-KR" altLang="en-US" smtClean="0"/>
              <a:t>2/25/10</a:t>
            </a:fld>
            <a:endParaRPr lang="en-US" altLang="ko-KR"/>
          </a:p>
        </p:txBody>
      </p:sp>
      <p:sp>
        <p:nvSpPr>
          <p:cNvPr id="11" name="바닥글 개체 틀 3"/>
          <p:cNvSpPr>
            <a:spLocks noGrp="1"/>
          </p:cNvSpPr>
          <p:nvPr>
            <p:ph type="ftr" sz="quarter" idx="11"/>
          </p:nvPr>
        </p:nvSpPr>
        <p:spPr/>
        <p:txBody>
          <a:bodyPr/>
          <a:lstStyle/>
          <a:p>
            <a:r>
              <a:rPr lang="en-US" altLang="ko-KR" smtClean="0"/>
              <a:t>HIM 2010-02</a:t>
            </a:r>
            <a:endParaRPr lang="en-US" altLang="ko-KR"/>
          </a:p>
        </p:txBody>
      </p:sp>
      <p:sp>
        <p:nvSpPr>
          <p:cNvPr id="12" name="슬라이드 번호 개체 틀 4"/>
          <p:cNvSpPr>
            <a:spLocks noGrp="1"/>
          </p:cNvSpPr>
          <p:nvPr>
            <p:ph type="sldNum" sz="quarter" idx="12"/>
          </p:nvPr>
        </p:nvSpPr>
        <p:spPr/>
        <p:txBody>
          <a:bodyPr/>
          <a:lstStyle/>
          <a:p>
            <a:fld id="{EE5B5612-DAF2-7E4E-A256-8ACE83CC617F}" type="slidenum">
              <a:rPr lang="en-US" altLang="ko-KR"/>
              <a:pPr/>
              <a:t>16</a:t>
            </a:fld>
            <a:endParaRPr lang="en-US" altLang="ko-KR"/>
          </a:p>
        </p:txBody>
      </p:sp>
      <p:sp>
        <p:nvSpPr>
          <p:cNvPr id="189442" name="Text Box 2"/>
          <p:cNvSpPr txBox="1">
            <a:spLocks noChangeArrowheads="1"/>
          </p:cNvSpPr>
          <p:nvPr/>
        </p:nvSpPr>
        <p:spPr bwMode="auto">
          <a:xfrm>
            <a:off x="611188" y="333375"/>
            <a:ext cx="78486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sz="1600"/>
              <a:t> C.Y.Wong : Introduction to High-Energy Heavy-Ion Collisions : P1</a:t>
            </a:r>
          </a:p>
        </p:txBody>
      </p:sp>
      <p:sp>
        <p:nvSpPr>
          <p:cNvPr id="189443" name="Text Box 3"/>
          <p:cNvSpPr txBox="1">
            <a:spLocks noChangeArrowheads="1"/>
          </p:cNvSpPr>
          <p:nvPr/>
        </p:nvSpPr>
        <p:spPr bwMode="auto">
          <a:xfrm>
            <a:off x="755650" y="692150"/>
            <a:ext cx="7632700"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ko-KR" sz="1600" dirty="0" smtClean="0">
                <a:solidFill>
                  <a:srgbClr val="FF0000"/>
                </a:solidFill>
              </a:rPr>
              <a:t>An Example : continued</a:t>
            </a:r>
            <a:endParaRPr lang="en-US" altLang="ko-KR" sz="1600" dirty="0">
              <a:solidFill>
                <a:srgbClr val="FF0000"/>
              </a:solidFill>
            </a:endParaRPr>
          </a:p>
        </p:txBody>
      </p:sp>
      <p:graphicFrame>
        <p:nvGraphicFramePr>
          <p:cNvPr id="34818" name="Object 11"/>
          <p:cNvGraphicFramePr>
            <a:graphicFrameLocks noChangeAspect="1"/>
          </p:cNvGraphicFramePr>
          <p:nvPr/>
        </p:nvGraphicFramePr>
        <p:xfrm>
          <a:off x="1403350" y="1628775"/>
          <a:ext cx="6100763" cy="893763"/>
        </p:xfrm>
        <a:graphic>
          <a:graphicData uri="http://schemas.openxmlformats.org/presentationml/2006/ole">
            <p:oleObj spid="_x0000_s210946" name="Equation" r:id="rId3" imgW="2958840" imgH="431640" progId="Equation.3">
              <p:embed/>
            </p:oleObj>
          </a:graphicData>
        </a:graphic>
      </p:graphicFrame>
      <p:sp>
        <p:nvSpPr>
          <p:cNvPr id="34826" name="Text Box 12"/>
          <p:cNvSpPr txBox="1">
            <a:spLocks noChangeArrowheads="1"/>
          </p:cNvSpPr>
          <p:nvPr/>
        </p:nvSpPr>
        <p:spPr bwMode="auto">
          <a:xfrm>
            <a:off x="684213" y="1125538"/>
            <a:ext cx="7775575" cy="2100262"/>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sz="2400" dirty="0">
                <a:solidFill>
                  <a:srgbClr val="006600"/>
                </a:solidFill>
              </a:rPr>
              <a:t> Deposit Energy Density</a:t>
            </a:r>
          </a:p>
          <a:p>
            <a:pPr>
              <a:spcBef>
                <a:spcPct val="50000"/>
              </a:spcBef>
              <a:buFontTx/>
              <a:buChar char="•"/>
            </a:pPr>
            <a:endParaRPr lang="en-US" altLang="ko-KR" sz="2400" dirty="0">
              <a:solidFill>
                <a:srgbClr val="006600"/>
              </a:solidFill>
            </a:endParaRPr>
          </a:p>
          <a:p>
            <a:pPr>
              <a:spcBef>
                <a:spcPct val="50000"/>
              </a:spcBef>
              <a:buFontTx/>
              <a:buChar char="•"/>
            </a:pPr>
            <a:endParaRPr lang="en-US" altLang="ko-KR" sz="2400" dirty="0">
              <a:solidFill>
                <a:srgbClr val="006600"/>
              </a:solidFill>
            </a:endParaRPr>
          </a:p>
          <a:p>
            <a:pPr>
              <a:spcBef>
                <a:spcPct val="50000"/>
              </a:spcBef>
              <a:buFontTx/>
              <a:buChar char="•"/>
            </a:pPr>
            <a:r>
              <a:rPr lang="en-US" altLang="ko-KR" sz="2400" dirty="0">
                <a:solidFill>
                  <a:srgbClr val="006600"/>
                </a:solidFill>
              </a:rPr>
              <a:t> Differential Calculation (</a:t>
            </a:r>
            <a:r>
              <a:rPr lang="en-US" altLang="ko-KR" sz="2400" dirty="0" err="1">
                <a:solidFill>
                  <a:srgbClr val="FF0000"/>
                </a:solidFill>
              </a:rPr>
              <a:t>Bjorken</a:t>
            </a:r>
            <a:r>
              <a:rPr lang="en-US" altLang="ko-KR" sz="2400" dirty="0">
                <a:solidFill>
                  <a:srgbClr val="FF0000"/>
                </a:solidFill>
              </a:rPr>
              <a:t> Formula</a:t>
            </a:r>
            <a:r>
              <a:rPr lang="en-US" altLang="ko-KR" sz="2400" dirty="0">
                <a:solidFill>
                  <a:srgbClr val="006600"/>
                </a:solidFill>
              </a:rPr>
              <a:t>)</a:t>
            </a:r>
          </a:p>
        </p:txBody>
      </p:sp>
      <p:graphicFrame>
        <p:nvGraphicFramePr>
          <p:cNvPr id="34819" name="Object 15"/>
          <p:cNvGraphicFramePr>
            <a:graphicFrameLocks noChangeAspect="1"/>
          </p:cNvGraphicFramePr>
          <p:nvPr/>
        </p:nvGraphicFramePr>
        <p:xfrm>
          <a:off x="1692275" y="3213100"/>
          <a:ext cx="3771900" cy="3363913"/>
        </p:xfrm>
        <a:graphic>
          <a:graphicData uri="http://schemas.openxmlformats.org/presentationml/2006/ole">
            <p:oleObj spid="_x0000_s210947" name="Equation" r:id="rId4" imgW="1828800" imgH="1625400" progId="Equation.3">
              <p:embed/>
            </p:oleObj>
          </a:graphicData>
        </a:graphic>
      </p:graphicFrame>
      <p:sp>
        <p:nvSpPr>
          <p:cNvPr id="34827" name="Line 16"/>
          <p:cNvSpPr>
            <a:spLocks noChangeShapeType="1"/>
          </p:cNvSpPr>
          <p:nvPr/>
        </p:nvSpPr>
        <p:spPr bwMode="auto">
          <a:xfrm flipV="1">
            <a:off x="3276600" y="4365625"/>
            <a:ext cx="2374900" cy="1511300"/>
          </a:xfrm>
          <a:prstGeom prst="line">
            <a:avLst/>
          </a:prstGeom>
          <a:noFill/>
          <a:ln w="15875">
            <a:solidFill>
              <a:schemeClr val="tx1"/>
            </a:solidFill>
            <a:round/>
            <a:headEnd type="stealth" w="lg" len="lg"/>
            <a:tailEnd/>
          </a:ln>
        </p:spPr>
        <p:txBody>
          <a:bodyPr>
            <a:prstTxWarp prst="textNoShape">
              <a:avLst/>
            </a:prstTxWarp>
          </a:bodyPr>
          <a:lstStyle/>
          <a:p>
            <a:endParaRPr lang="en-US"/>
          </a:p>
        </p:txBody>
      </p:sp>
      <p:sp>
        <p:nvSpPr>
          <p:cNvPr id="34828" name="Text Box 17"/>
          <p:cNvSpPr txBox="1">
            <a:spLocks noChangeArrowheads="1"/>
          </p:cNvSpPr>
          <p:nvPr/>
        </p:nvSpPr>
        <p:spPr bwMode="auto">
          <a:xfrm>
            <a:off x="5651500" y="4076700"/>
            <a:ext cx="1512888" cy="366713"/>
          </a:xfrm>
          <a:prstGeom prst="rect">
            <a:avLst/>
          </a:prstGeom>
          <a:noFill/>
          <a:ln w="9525">
            <a:noFill/>
            <a:miter lim="800000"/>
            <a:headEnd/>
            <a:tailEnd/>
          </a:ln>
        </p:spPr>
        <p:txBody>
          <a:bodyPr>
            <a:prstTxWarp prst="textNoShape">
              <a:avLst/>
            </a:prstTxWarp>
            <a:spAutoFit/>
          </a:bodyPr>
          <a:lstStyle/>
          <a:p>
            <a:pPr>
              <a:spcBef>
                <a:spcPct val="50000"/>
              </a:spcBef>
            </a:pPr>
            <a:r>
              <a:rPr lang="en-US" altLang="ko-KR" sz="1800">
                <a:solidFill>
                  <a:srgbClr val="FF0000"/>
                </a:solidFill>
              </a:rPr>
              <a:t>Measurable</a:t>
            </a:r>
          </a:p>
        </p:txBody>
      </p:sp>
      <p:graphicFrame>
        <p:nvGraphicFramePr>
          <p:cNvPr id="34820" name="Object 20"/>
          <p:cNvGraphicFramePr>
            <a:graphicFrameLocks noChangeAspect="1"/>
          </p:cNvGraphicFramePr>
          <p:nvPr/>
        </p:nvGraphicFramePr>
        <p:xfrm>
          <a:off x="4427538" y="5661025"/>
          <a:ext cx="3798887" cy="814388"/>
        </p:xfrm>
        <a:graphic>
          <a:graphicData uri="http://schemas.openxmlformats.org/presentationml/2006/ole">
            <p:oleObj spid="_x0000_s210948" name="Equation" r:id="rId5" imgW="1841400" imgH="39348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9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2" grpId="0"/>
      <p:bldP spid="189443"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날짜 개체 틀 2"/>
          <p:cNvSpPr>
            <a:spLocks noGrp="1"/>
          </p:cNvSpPr>
          <p:nvPr>
            <p:ph type="dt" sz="quarter" idx="10"/>
          </p:nvPr>
        </p:nvSpPr>
        <p:spPr/>
        <p:txBody>
          <a:bodyPr/>
          <a:lstStyle/>
          <a:p>
            <a:fld id="{49A2360F-7FC2-4749-BE66-B96EBE7021C0}" type="datetime1">
              <a:rPr lang="ko-KR" altLang="en-US" smtClean="0"/>
              <a:t>2/25/10</a:t>
            </a:fld>
            <a:endParaRPr lang="en-US" altLang="ko-KR"/>
          </a:p>
        </p:txBody>
      </p:sp>
      <p:sp>
        <p:nvSpPr>
          <p:cNvPr id="7" name="바닥글 개체 틀 3"/>
          <p:cNvSpPr>
            <a:spLocks noGrp="1"/>
          </p:cNvSpPr>
          <p:nvPr>
            <p:ph type="ftr" sz="quarter" idx="11"/>
          </p:nvPr>
        </p:nvSpPr>
        <p:spPr/>
        <p:txBody>
          <a:bodyPr/>
          <a:lstStyle/>
          <a:p>
            <a:r>
              <a:rPr lang="en-US" altLang="ko-KR" smtClean="0"/>
              <a:t>HIM 2010-02</a:t>
            </a:r>
            <a:endParaRPr lang="en-US" altLang="ko-KR"/>
          </a:p>
        </p:txBody>
      </p:sp>
      <p:sp>
        <p:nvSpPr>
          <p:cNvPr id="8" name="슬라이드 번호 개체 틀 4"/>
          <p:cNvSpPr>
            <a:spLocks noGrp="1"/>
          </p:cNvSpPr>
          <p:nvPr>
            <p:ph type="sldNum" sz="quarter" idx="12"/>
          </p:nvPr>
        </p:nvSpPr>
        <p:spPr/>
        <p:txBody>
          <a:bodyPr/>
          <a:lstStyle/>
          <a:p>
            <a:fld id="{3DC50D4B-98FB-914C-BD1C-D5C4C174C896}" type="slidenum">
              <a:rPr lang="en-US" altLang="ko-KR"/>
              <a:pPr/>
              <a:t>17</a:t>
            </a:fld>
            <a:endParaRPr lang="en-US" altLang="ko-KR"/>
          </a:p>
        </p:txBody>
      </p:sp>
      <p:sp>
        <p:nvSpPr>
          <p:cNvPr id="209922" name="Text Box 2"/>
          <p:cNvSpPr txBox="1">
            <a:spLocks noChangeArrowheads="1"/>
          </p:cNvSpPr>
          <p:nvPr/>
        </p:nvSpPr>
        <p:spPr bwMode="auto">
          <a:xfrm>
            <a:off x="611188" y="333375"/>
            <a:ext cx="7848600" cy="336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sz="1600"/>
              <a:t> C.Y.Wong : Introduction to High-Energy Heavy-Ion Collisions : P1</a:t>
            </a:r>
          </a:p>
        </p:txBody>
      </p:sp>
      <p:sp>
        <p:nvSpPr>
          <p:cNvPr id="209923" name="Text Box 3"/>
          <p:cNvSpPr txBox="1">
            <a:spLocks noChangeArrowheads="1"/>
          </p:cNvSpPr>
          <p:nvPr/>
        </p:nvSpPr>
        <p:spPr bwMode="auto">
          <a:xfrm>
            <a:off x="755650" y="692150"/>
            <a:ext cx="7632700"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ko-KR" sz="1600" dirty="0" smtClean="0">
                <a:solidFill>
                  <a:srgbClr val="FF0000"/>
                </a:solidFill>
              </a:rPr>
              <a:t>An Example : continued</a:t>
            </a:r>
            <a:endParaRPr lang="en-US" altLang="ko-KR" sz="1600" dirty="0">
              <a:solidFill>
                <a:srgbClr val="FF0000"/>
              </a:solidFill>
            </a:endParaRPr>
          </a:p>
        </p:txBody>
      </p:sp>
      <p:sp>
        <p:nvSpPr>
          <p:cNvPr id="35848" name="Text Box 5"/>
          <p:cNvSpPr txBox="1">
            <a:spLocks noChangeArrowheads="1"/>
          </p:cNvSpPr>
          <p:nvPr/>
        </p:nvSpPr>
        <p:spPr bwMode="auto">
          <a:xfrm>
            <a:off x="684213" y="1125538"/>
            <a:ext cx="7775575" cy="26479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sz="2400">
                <a:solidFill>
                  <a:srgbClr val="006600"/>
                </a:solidFill>
              </a:rPr>
              <a:t> Energy-Density meaning</a:t>
            </a:r>
          </a:p>
          <a:p>
            <a:pPr lvl="1">
              <a:spcBef>
                <a:spcPct val="50000"/>
              </a:spcBef>
              <a:buFontTx/>
              <a:buChar char="-"/>
            </a:pPr>
            <a:r>
              <a:rPr lang="en-US" altLang="ko-KR" sz="2400">
                <a:solidFill>
                  <a:srgbClr val="006600"/>
                </a:solidFill>
              </a:rPr>
              <a:t> Compare to proton</a:t>
            </a:r>
          </a:p>
          <a:p>
            <a:pPr lvl="1">
              <a:spcBef>
                <a:spcPct val="50000"/>
              </a:spcBef>
              <a:buFontTx/>
              <a:buChar char="-"/>
            </a:pPr>
            <a:r>
              <a:rPr lang="en-US" altLang="ko-KR" sz="2400">
                <a:solidFill>
                  <a:srgbClr val="006600"/>
                </a:solidFill>
              </a:rPr>
              <a:t> </a:t>
            </a:r>
            <a:r>
              <a:rPr lang="en-US" altLang="ko-KR" sz="2400">
                <a:solidFill>
                  <a:srgbClr val="006600"/>
                </a:solidFill>
                <a:latin typeface="Symbol" charset="2"/>
              </a:rPr>
              <a:t>r</a:t>
            </a:r>
            <a:r>
              <a:rPr lang="en-US" altLang="ko-KR" sz="2400">
                <a:solidFill>
                  <a:srgbClr val="006600"/>
                </a:solidFill>
              </a:rPr>
              <a:t>(r) = </a:t>
            </a:r>
            <a:r>
              <a:rPr lang="en-US" altLang="ko-KR" sz="2400">
                <a:solidFill>
                  <a:srgbClr val="006600"/>
                </a:solidFill>
                <a:latin typeface="Symbol" charset="2"/>
              </a:rPr>
              <a:t>r</a:t>
            </a:r>
            <a:r>
              <a:rPr lang="en-US" altLang="ko-KR" sz="2400" baseline="-25000">
                <a:solidFill>
                  <a:srgbClr val="006600"/>
                </a:solidFill>
              </a:rPr>
              <a:t>0</a:t>
            </a:r>
            <a:r>
              <a:rPr lang="en-US" altLang="ko-KR" sz="2400">
                <a:solidFill>
                  <a:srgbClr val="006600"/>
                </a:solidFill>
              </a:rPr>
              <a:t>e</a:t>
            </a:r>
            <a:r>
              <a:rPr lang="en-US" altLang="ko-KR" sz="2400" baseline="30000">
                <a:solidFill>
                  <a:srgbClr val="006600"/>
                </a:solidFill>
              </a:rPr>
              <a:t>-</a:t>
            </a:r>
            <a:r>
              <a:rPr lang="en-US" altLang="ko-KR" sz="2400" baseline="30000">
                <a:solidFill>
                  <a:srgbClr val="006600"/>
                </a:solidFill>
                <a:latin typeface="Symbol" charset="2"/>
              </a:rPr>
              <a:t>a</a:t>
            </a:r>
            <a:r>
              <a:rPr lang="en-US" altLang="ko-KR" sz="2400" baseline="30000">
                <a:solidFill>
                  <a:srgbClr val="006600"/>
                </a:solidFill>
              </a:rPr>
              <a:t>r</a:t>
            </a:r>
            <a:r>
              <a:rPr lang="en-US" altLang="ko-KR" sz="2400">
                <a:solidFill>
                  <a:srgbClr val="006600"/>
                </a:solidFill>
              </a:rPr>
              <a:t> , </a:t>
            </a:r>
            <a:r>
              <a:rPr lang="en-US" altLang="ko-KR" sz="2400">
                <a:solidFill>
                  <a:srgbClr val="006600"/>
                </a:solidFill>
                <a:latin typeface="Symbol" charset="2"/>
              </a:rPr>
              <a:t>a</a:t>
            </a:r>
            <a:r>
              <a:rPr lang="en-US" altLang="ko-KR" sz="2400">
                <a:solidFill>
                  <a:srgbClr val="006600"/>
                </a:solidFill>
              </a:rPr>
              <a:t> = 4.27 fm</a:t>
            </a:r>
            <a:r>
              <a:rPr lang="en-US" altLang="ko-KR" sz="2400" baseline="30000">
                <a:solidFill>
                  <a:srgbClr val="006600"/>
                </a:solidFill>
              </a:rPr>
              <a:t>-1</a:t>
            </a:r>
          </a:p>
          <a:p>
            <a:pPr lvl="1">
              <a:spcBef>
                <a:spcPct val="50000"/>
              </a:spcBef>
              <a:buFontTx/>
              <a:buChar char="-"/>
            </a:pPr>
            <a:r>
              <a:rPr lang="en-US" altLang="ko-KR" sz="2400">
                <a:solidFill>
                  <a:srgbClr val="006600"/>
                </a:solidFill>
              </a:rPr>
              <a:t> </a:t>
            </a:r>
          </a:p>
          <a:p>
            <a:pPr>
              <a:spcBef>
                <a:spcPct val="50000"/>
              </a:spcBef>
              <a:buFontTx/>
              <a:buChar char="•"/>
            </a:pPr>
            <a:endParaRPr lang="en-US" altLang="ko-KR" sz="2400">
              <a:solidFill>
                <a:srgbClr val="006600"/>
              </a:solidFill>
            </a:endParaRPr>
          </a:p>
        </p:txBody>
      </p:sp>
      <p:graphicFrame>
        <p:nvGraphicFramePr>
          <p:cNvPr id="35842" name="Object 6"/>
          <p:cNvGraphicFramePr>
            <a:graphicFrameLocks noChangeAspect="1"/>
          </p:cNvGraphicFramePr>
          <p:nvPr/>
        </p:nvGraphicFramePr>
        <p:xfrm>
          <a:off x="1847850" y="2708275"/>
          <a:ext cx="4241800" cy="1471613"/>
        </p:xfrm>
        <a:graphic>
          <a:graphicData uri="http://schemas.openxmlformats.org/presentationml/2006/ole">
            <p:oleObj spid="_x0000_s211970" name="Equation" r:id="rId3" imgW="2057400" imgH="7110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99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9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p:bldP spid="209923"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날짜 개체 틀 2"/>
          <p:cNvSpPr>
            <a:spLocks noGrp="1"/>
          </p:cNvSpPr>
          <p:nvPr>
            <p:ph type="dt" sz="quarter" idx="10"/>
          </p:nvPr>
        </p:nvSpPr>
        <p:spPr/>
        <p:txBody>
          <a:bodyPr/>
          <a:lstStyle/>
          <a:p>
            <a:fld id="{FF52DF16-F86D-F847-AEEF-63EF12223347}" type="datetime1">
              <a:rPr lang="ko-KR" altLang="en-US" smtClean="0"/>
              <a:t>2/25/10</a:t>
            </a:fld>
            <a:endParaRPr lang="en-US" altLang="ko-KR"/>
          </a:p>
        </p:txBody>
      </p:sp>
      <p:sp>
        <p:nvSpPr>
          <p:cNvPr id="7" name="바닥글 개체 틀 3"/>
          <p:cNvSpPr>
            <a:spLocks noGrp="1"/>
          </p:cNvSpPr>
          <p:nvPr>
            <p:ph type="ftr" sz="quarter" idx="11"/>
          </p:nvPr>
        </p:nvSpPr>
        <p:spPr/>
        <p:txBody>
          <a:bodyPr/>
          <a:lstStyle/>
          <a:p>
            <a:r>
              <a:rPr lang="en-US" altLang="ko-KR" smtClean="0"/>
              <a:t>HIM 2010-02</a:t>
            </a:r>
            <a:endParaRPr lang="en-US" altLang="ko-KR"/>
          </a:p>
        </p:txBody>
      </p:sp>
      <p:sp>
        <p:nvSpPr>
          <p:cNvPr id="8" name="슬라이드 번호 개체 틀 4"/>
          <p:cNvSpPr>
            <a:spLocks noGrp="1"/>
          </p:cNvSpPr>
          <p:nvPr>
            <p:ph type="sldNum" sz="quarter" idx="12"/>
          </p:nvPr>
        </p:nvSpPr>
        <p:spPr/>
        <p:txBody>
          <a:bodyPr/>
          <a:lstStyle/>
          <a:p>
            <a:fld id="{0EC5B4F3-4E29-0049-B41A-9A5EBF34BC4A}" type="slidenum">
              <a:rPr lang="en-US" altLang="ko-KR"/>
              <a:pPr/>
              <a:t>18</a:t>
            </a:fld>
            <a:endParaRPr lang="en-US" altLang="ko-KR"/>
          </a:p>
        </p:txBody>
      </p:sp>
      <p:sp>
        <p:nvSpPr>
          <p:cNvPr id="51205" name="Text Box 2"/>
          <p:cNvSpPr txBox="1">
            <a:spLocks noChangeArrowheads="1"/>
          </p:cNvSpPr>
          <p:nvPr/>
        </p:nvSpPr>
        <p:spPr bwMode="auto">
          <a:xfrm>
            <a:off x="1299018" y="364835"/>
            <a:ext cx="6480175" cy="707886"/>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ko-KR" sz="4000" dirty="0">
                <a:solidFill>
                  <a:srgbClr val="008000"/>
                </a:solidFill>
              </a:rPr>
              <a:t>3</a:t>
            </a:r>
            <a:r>
              <a:rPr lang="en-US" altLang="ko-KR" sz="4000" dirty="0" smtClean="0">
                <a:solidFill>
                  <a:srgbClr val="008000"/>
                </a:solidFill>
              </a:rPr>
              <a:t>. </a:t>
            </a:r>
            <a:r>
              <a:rPr lang="en-US" altLang="ko-KR" sz="4000" dirty="0">
                <a:solidFill>
                  <a:srgbClr val="008000"/>
                </a:solidFill>
              </a:rPr>
              <a:t>Detector System for HEP</a:t>
            </a:r>
          </a:p>
        </p:txBody>
      </p:sp>
      <p:sp>
        <p:nvSpPr>
          <p:cNvPr id="51206" name="Text Box 3"/>
          <p:cNvSpPr txBox="1">
            <a:spLocks noChangeArrowheads="1"/>
          </p:cNvSpPr>
          <p:nvPr/>
        </p:nvSpPr>
        <p:spPr bwMode="auto">
          <a:xfrm>
            <a:off x="477837" y="3506657"/>
            <a:ext cx="8208963" cy="137160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sz="2400" dirty="0">
                <a:solidFill>
                  <a:srgbClr val="008000"/>
                </a:solidFill>
              </a:rPr>
              <a:t>Detection of particles  </a:t>
            </a:r>
          </a:p>
          <a:p>
            <a:pPr lvl="1">
              <a:spcBef>
                <a:spcPct val="50000"/>
              </a:spcBef>
              <a:buFontTx/>
              <a:buChar char="-"/>
            </a:pPr>
            <a:r>
              <a:rPr lang="en-US" altLang="ko-KR" sz="2000" dirty="0">
                <a:solidFill>
                  <a:srgbClr val="008000"/>
                </a:solidFill>
              </a:rPr>
              <a:t>Charged particles : </a:t>
            </a:r>
          </a:p>
          <a:p>
            <a:pPr lvl="1">
              <a:spcBef>
                <a:spcPct val="50000"/>
              </a:spcBef>
              <a:buFontTx/>
              <a:buChar char="-"/>
            </a:pPr>
            <a:r>
              <a:rPr lang="en-US" altLang="ko-KR" sz="2000" dirty="0">
                <a:solidFill>
                  <a:srgbClr val="008000"/>
                </a:solidFill>
              </a:rPr>
              <a:t>Neutral particles : </a:t>
            </a:r>
          </a:p>
        </p:txBody>
      </p:sp>
      <p:sp>
        <p:nvSpPr>
          <p:cNvPr id="51207" name="Text Box 4"/>
          <p:cNvSpPr txBox="1">
            <a:spLocks noChangeArrowheads="1"/>
          </p:cNvSpPr>
          <p:nvPr/>
        </p:nvSpPr>
        <p:spPr bwMode="auto">
          <a:xfrm>
            <a:off x="539750" y="1362871"/>
            <a:ext cx="8353425" cy="2308324"/>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altLang="ko-KR" sz="2400" dirty="0">
                <a:solidFill>
                  <a:srgbClr val="008000"/>
                </a:solidFill>
              </a:rPr>
              <a:t>What to do for the ‘detection’ ?</a:t>
            </a:r>
          </a:p>
          <a:p>
            <a:pPr lvl="1">
              <a:spcBef>
                <a:spcPct val="50000"/>
              </a:spcBef>
              <a:buFontTx/>
              <a:buChar char="-"/>
            </a:pPr>
            <a:r>
              <a:rPr lang="en-US" altLang="ko-KR" sz="2000" dirty="0">
                <a:solidFill>
                  <a:srgbClr val="008000"/>
                </a:solidFill>
              </a:rPr>
              <a:t>Particle Detection (any signal</a:t>
            </a:r>
            <a:r>
              <a:rPr lang="en-US" altLang="ko-KR" sz="2000" dirty="0" smtClean="0">
                <a:solidFill>
                  <a:srgbClr val="008000"/>
                </a:solidFill>
              </a:rPr>
              <a:t>)</a:t>
            </a:r>
          </a:p>
          <a:p>
            <a:pPr lvl="1">
              <a:spcBef>
                <a:spcPct val="50000"/>
              </a:spcBef>
              <a:buFontTx/>
              <a:buChar char="-"/>
            </a:pPr>
            <a:r>
              <a:rPr lang="en-US" altLang="ko-KR" sz="2000" dirty="0" smtClean="0">
                <a:solidFill>
                  <a:srgbClr val="008000"/>
                </a:solidFill>
              </a:rPr>
              <a:t>Energy deposit necessary for any signal</a:t>
            </a:r>
            <a:endParaRPr lang="en-US" altLang="ko-KR" sz="2000" dirty="0" smtClean="0">
              <a:solidFill>
                <a:srgbClr val="008000"/>
              </a:solidFill>
            </a:endParaRPr>
          </a:p>
          <a:p>
            <a:pPr lvl="1">
              <a:spcBef>
                <a:spcPct val="50000"/>
              </a:spcBef>
              <a:buFontTx/>
              <a:buChar char="-"/>
            </a:pPr>
            <a:r>
              <a:rPr lang="en-US" altLang="ko-KR" sz="2000" dirty="0" smtClean="0">
                <a:solidFill>
                  <a:srgbClr val="008000"/>
                </a:solidFill>
              </a:rPr>
              <a:t>Momentum determination (kinematics)</a:t>
            </a:r>
          </a:p>
          <a:p>
            <a:pPr lvl="1">
              <a:spcBef>
                <a:spcPct val="50000"/>
              </a:spcBef>
              <a:buFontTx/>
              <a:buChar char="-"/>
            </a:pPr>
            <a:r>
              <a:rPr lang="en-US" altLang="ko-KR" sz="2000" dirty="0" smtClean="0">
                <a:solidFill>
                  <a:srgbClr val="008000"/>
                </a:solidFill>
              </a:rPr>
              <a:t>Identification with physical properties</a:t>
            </a:r>
            <a:endParaRPr lang="en-US" altLang="ko-KR" sz="2000" dirty="0">
              <a:solidFill>
                <a:srgbClr val="008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날짜 개체 틀 2"/>
          <p:cNvSpPr>
            <a:spLocks noGrp="1"/>
          </p:cNvSpPr>
          <p:nvPr>
            <p:ph type="dt" sz="quarter" idx="10"/>
          </p:nvPr>
        </p:nvSpPr>
        <p:spPr/>
        <p:txBody>
          <a:bodyPr/>
          <a:lstStyle/>
          <a:p>
            <a:fld id="{186F4AA4-CC86-2840-8808-926F426B386B}" type="datetime1">
              <a:rPr lang="ko-KR" altLang="en-US" smtClean="0"/>
              <a:t>2/25/10</a:t>
            </a:fld>
            <a:endParaRPr lang="en-US" altLang="ko-KR"/>
          </a:p>
        </p:txBody>
      </p:sp>
      <p:sp>
        <p:nvSpPr>
          <p:cNvPr id="7" name="바닥글 개체 틀 3"/>
          <p:cNvSpPr>
            <a:spLocks noGrp="1"/>
          </p:cNvSpPr>
          <p:nvPr>
            <p:ph type="ftr" sz="quarter" idx="11"/>
          </p:nvPr>
        </p:nvSpPr>
        <p:spPr/>
        <p:txBody>
          <a:bodyPr/>
          <a:lstStyle/>
          <a:p>
            <a:r>
              <a:rPr lang="en-US" altLang="ko-KR" smtClean="0"/>
              <a:t>HIM 2010-02</a:t>
            </a:r>
            <a:endParaRPr lang="en-US" altLang="ko-KR"/>
          </a:p>
        </p:txBody>
      </p:sp>
      <p:sp>
        <p:nvSpPr>
          <p:cNvPr id="8" name="슬라이드 번호 개체 틀 4"/>
          <p:cNvSpPr>
            <a:spLocks noGrp="1"/>
          </p:cNvSpPr>
          <p:nvPr>
            <p:ph type="sldNum" sz="quarter" idx="12"/>
          </p:nvPr>
        </p:nvSpPr>
        <p:spPr/>
        <p:txBody>
          <a:bodyPr/>
          <a:lstStyle/>
          <a:p>
            <a:fld id="{0EC5B4F3-4E29-0049-B41A-9A5EBF34BC4A}" type="slidenum">
              <a:rPr lang="en-US" altLang="ko-KR"/>
              <a:pPr/>
              <a:t>19</a:t>
            </a:fld>
            <a:endParaRPr lang="en-US" altLang="ko-KR"/>
          </a:p>
        </p:txBody>
      </p:sp>
      <p:sp>
        <p:nvSpPr>
          <p:cNvPr id="51205" name="Text Box 2"/>
          <p:cNvSpPr txBox="1">
            <a:spLocks noChangeArrowheads="1"/>
          </p:cNvSpPr>
          <p:nvPr/>
        </p:nvSpPr>
        <p:spPr bwMode="auto">
          <a:xfrm>
            <a:off x="1299018" y="364835"/>
            <a:ext cx="6480175" cy="707886"/>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ko-KR" sz="4000" dirty="0" smtClean="0">
                <a:solidFill>
                  <a:srgbClr val="008000"/>
                </a:solidFill>
              </a:rPr>
              <a:t>Modern Detector System</a:t>
            </a:r>
            <a:endParaRPr lang="en-US" altLang="ko-KR" sz="4000" dirty="0">
              <a:solidFill>
                <a:srgbClr val="008000"/>
              </a:solidFill>
            </a:endParaRPr>
          </a:p>
        </p:txBody>
      </p:sp>
      <p:pic>
        <p:nvPicPr>
          <p:cNvPr id="9" name="Picture 8" descr="modern_detect.gif"/>
          <p:cNvPicPr>
            <a:picLocks noChangeAspect="1"/>
          </p:cNvPicPr>
          <p:nvPr/>
        </p:nvPicPr>
        <p:blipFill>
          <a:blip r:embed="rId2"/>
          <a:stretch>
            <a:fillRect/>
          </a:stretch>
        </p:blipFill>
        <p:spPr>
          <a:xfrm>
            <a:off x="457200" y="1460500"/>
            <a:ext cx="4425950" cy="2925468"/>
          </a:xfrm>
          <a:prstGeom prst="rect">
            <a:avLst/>
          </a:prstGeom>
        </p:spPr>
      </p:pic>
      <p:pic>
        <p:nvPicPr>
          <p:cNvPr id="10" name="Picture 9" descr="decay_chart.gif"/>
          <p:cNvPicPr>
            <a:picLocks noChangeAspect="1"/>
          </p:cNvPicPr>
          <p:nvPr/>
        </p:nvPicPr>
        <p:blipFill>
          <a:blip r:embed="rId3"/>
          <a:stretch>
            <a:fillRect/>
          </a:stretch>
        </p:blipFill>
        <p:spPr>
          <a:xfrm>
            <a:off x="5148020" y="1657350"/>
            <a:ext cx="3717100" cy="2346314"/>
          </a:xfrm>
          <a:prstGeom prst="rect">
            <a:avLst/>
          </a:prstGeom>
        </p:spPr>
      </p:pic>
      <p:pic>
        <p:nvPicPr>
          <p:cNvPr id="11" name="Picture 10" descr="end_view.gif"/>
          <p:cNvPicPr>
            <a:picLocks noChangeAspect="1"/>
          </p:cNvPicPr>
          <p:nvPr/>
        </p:nvPicPr>
        <p:blipFill>
          <a:blip r:embed="rId4"/>
          <a:stretch>
            <a:fillRect/>
          </a:stretch>
        </p:blipFill>
        <p:spPr>
          <a:xfrm>
            <a:off x="2571750" y="2535736"/>
            <a:ext cx="4622800" cy="37004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Collision Experiment</a:t>
            </a:r>
          </a:p>
          <a:p>
            <a:pPr marL="514350" indent="-514350">
              <a:buFont typeface="+mj-lt"/>
              <a:buAutoNum type="arabicPeriod"/>
            </a:pPr>
            <a:r>
              <a:rPr lang="en-US" dirty="0" smtClean="0"/>
              <a:t>Accelerators</a:t>
            </a:r>
          </a:p>
          <a:p>
            <a:pPr marL="514350" indent="-514350">
              <a:buFont typeface="+mj-lt"/>
              <a:buAutoNum type="arabicPeriod"/>
            </a:pPr>
            <a:r>
              <a:rPr lang="en-US" dirty="0" smtClean="0"/>
              <a:t>Detectors</a:t>
            </a:r>
          </a:p>
          <a:p>
            <a:pPr marL="514350" indent="-514350">
              <a:buFont typeface="+mj-lt"/>
              <a:buAutoNum type="arabicPeriod"/>
            </a:pPr>
            <a:r>
              <a:rPr lang="en-US" dirty="0" smtClean="0"/>
              <a:t>Electronics</a:t>
            </a:r>
          </a:p>
          <a:p>
            <a:pPr marL="514350" indent="-514350">
              <a:buFont typeface="+mj-lt"/>
              <a:buAutoNum type="arabicPeriod"/>
            </a:pPr>
            <a:r>
              <a:rPr lang="en-US" dirty="0" smtClean="0"/>
              <a:t>Data Acquisitions</a:t>
            </a:r>
          </a:p>
          <a:p>
            <a:pPr marL="514350" indent="-514350">
              <a:buFont typeface="+mj-lt"/>
              <a:buAutoNum type="arabicPeriod"/>
            </a:pPr>
            <a:r>
              <a:rPr lang="en-US" dirty="0" smtClean="0"/>
              <a:t>Data Analysis</a:t>
            </a:r>
            <a:endParaRPr lang="en-US" dirty="0"/>
          </a:p>
        </p:txBody>
      </p:sp>
      <p:sp>
        <p:nvSpPr>
          <p:cNvPr id="4" name="Date Placeholder 3"/>
          <p:cNvSpPr>
            <a:spLocks noGrp="1"/>
          </p:cNvSpPr>
          <p:nvPr>
            <p:ph type="dt" sz="half" idx="10"/>
          </p:nvPr>
        </p:nvSpPr>
        <p:spPr/>
        <p:txBody>
          <a:bodyPr/>
          <a:lstStyle/>
          <a:p>
            <a:fld id="{EF1107AD-3B1C-2449-98E0-FF48A17463A2}" type="datetime1">
              <a:rPr lang="ko-KR" altLang="en-US" smtClean="0"/>
              <a:t>2/25/10</a:t>
            </a:fld>
            <a:endParaRPr lang="en-US"/>
          </a:p>
        </p:txBody>
      </p:sp>
      <p:sp>
        <p:nvSpPr>
          <p:cNvPr id="5" name="Slide Number Placeholder 4"/>
          <p:cNvSpPr>
            <a:spLocks noGrp="1"/>
          </p:cNvSpPr>
          <p:nvPr>
            <p:ph type="sldNum" sz="quarter" idx="12"/>
          </p:nvPr>
        </p:nvSpPr>
        <p:spPr/>
        <p:txBody>
          <a:bodyPr/>
          <a:lstStyle/>
          <a:p>
            <a:fld id="{DC321C2C-780E-034C-8165-AB6D2EC2823B}" type="slidenum">
              <a:rPr lang="en-US" smtClean="0"/>
              <a:pPr/>
              <a:t>2</a:t>
            </a:fld>
            <a:endParaRPr lang="en-US"/>
          </a:p>
        </p:txBody>
      </p:sp>
      <p:sp>
        <p:nvSpPr>
          <p:cNvPr id="6" name="Footer Placeholder 5"/>
          <p:cNvSpPr>
            <a:spLocks noGrp="1"/>
          </p:cNvSpPr>
          <p:nvPr>
            <p:ph type="ftr" sz="quarter" idx="11"/>
          </p:nvPr>
        </p:nvSpPr>
        <p:spPr/>
        <p:txBody>
          <a:bodyPr/>
          <a:lstStyle/>
          <a:p>
            <a:r>
              <a:rPr lang="en-US" smtClean="0"/>
              <a:t>HIM 2010-02</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날짜 개체 틀 2"/>
          <p:cNvSpPr>
            <a:spLocks noGrp="1"/>
          </p:cNvSpPr>
          <p:nvPr>
            <p:ph type="dt" sz="quarter" idx="10"/>
          </p:nvPr>
        </p:nvSpPr>
        <p:spPr/>
        <p:txBody>
          <a:bodyPr/>
          <a:lstStyle/>
          <a:p>
            <a:fld id="{B5B13FA5-B450-F04C-8582-A26CE00587A4}" type="datetime1">
              <a:rPr lang="ko-KR" altLang="en-US" smtClean="0"/>
              <a:t>2/25/10</a:t>
            </a:fld>
            <a:endParaRPr lang="en-US" altLang="ko-KR"/>
          </a:p>
        </p:txBody>
      </p:sp>
      <p:sp>
        <p:nvSpPr>
          <p:cNvPr id="10" name="바닥글 개체 틀 3"/>
          <p:cNvSpPr>
            <a:spLocks noGrp="1"/>
          </p:cNvSpPr>
          <p:nvPr>
            <p:ph type="ftr" sz="quarter" idx="11"/>
          </p:nvPr>
        </p:nvSpPr>
        <p:spPr/>
        <p:txBody>
          <a:bodyPr/>
          <a:lstStyle/>
          <a:p>
            <a:r>
              <a:rPr lang="en-US" altLang="ko-KR" smtClean="0"/>
              <a:t>HIM 2010-02</a:t>
            </a:r>
            <a:endParaRPr lang="en-US" altLang="ko-KR"/>
          </a:p>
        </p:txBody>
      </p:sp>
      <p:sp>
        <p:nvSpPr>
          <p:cNvPr id="11" name="슬라이드 번호 개체 틀 4"/>
          <p:cNvSpPr>
            <a:spLocks noGrp="1"/>
          </p:cNvSpPr>
          <p:nvPr>
            <p:ph type="sldNum" sz="quarter" idx="12"/>
          </p:nvPr>
        </p:nvSpPr>
        <p:spPr/>
        <p:txBody>
          <a:bodyPr/>
          <a:lstStyle/>
          <a:p>
            <a:fld id="{A9C5AE67-B77A-FA43-B312-AAEE409197A7}" type="slidenum">
              <a:rPr lang="en-US" altLang="ko-KR"/>
              <a:pPr/>
              <a:t>20</a:t>
            </a:fld>
            <a:endParaRPr lang="en-US" altLang="ko-KR"/>
          </a:p>
        </p:txBody>
      </p:sp>
      <p:sp>
        <p:nvSpPr>
          <p:cNvPr id="52229" name="Text Box 2"/>
          <p:cNvSpPr txBox="1">
            <a:spLocks noChangeArrowheads="1"/>
          </p:cNvSpPr>
          <p:nvPr/>
        </p:nvSpPr>
        <p:spPr bwMode="auto">
          <a:xfrm>
            <a:off x="539750" y="549275"/>
            <a:ext cx="6480175" cy="369332"/>
          </a:xfrm>
          <a:prstGeom prst="rect">
            <a:avLst/>
          </a:prstGeom>
          <a:noFill/>
          <a:ln w="9525">
            <a:noFill/>
            <a:miter lim="800000"/>
            <a:headEnd/>
            <a:tailEnd/>
          </a:ln>
        </p:spPr>
        <p:txBody>
          <a:bodyPr>
            <a:prstTxWarp prst="textNoShape">
              <a:avLst/>
            </a:prstTxWarp>
            <a:spAutoFit/>
          </a:bodyPr>
          <a:lstStyle/>
          <a:p>
            <a:pPr>
              <a:spcBef>
                <a:spcPct val="50000"/>
              </a:spcBef>
            </a:pPr>
            <a:r>
              <a:rPr lang="en-US" altLang="ko-KR" dirty="0">
                <a:solidFill>
                  <a:srgbClr val="008000"/>
                </a:solidFill>
              </a:rPr>
              <a:t>3</a:t>
            </a:r>
            <a:r>
              <a:rPr lang="en-US" altLang="ko-KR" dirty="0" smtClean="0">
                <a:solidFill>
                  <a:srgbClr val="008000"/>
                </a:solidFill>
              </a:rPr>
              <a:t>.1 </a:t>
            </a:r>
            <a:r>
              <a:rPr lang="en-US" altLang="ko-KR" dirty="0">
                <a:solidFill>
                  <a:srgbClr val="008000"/>
                </a:solidFill>
              </a:rPr>
              <a:t>Tracking detector</a:t>
            </a:r>
          </a:p>
        </p:txBody>
      </p:sp>
      <p:sp>
        <p:nvSpPr>
          <p:cNvPr id="52230" name="Text Box 3"/>
          <p:cNvSpPr txBox="1">
            <a:spLocks noChangeArrowheads="1"/>
          </p:cNvSpPr>
          <p:nvPr/>
        </p:nvSpPr>
        <p:spPr bwMode="auto">
          <a:xfrm>
            <a:off x="539750" y="1196975"/>
            <a:ext cx="3744913" cy="228600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sz="2400">
                <a:solidFill>
                  <a:srgbClr val="008000"/>
                </a:solidFill>
              </a:rPr>
              <a:t>‘visual’ detector</a:t>
            </a:r>
          </a:p>
          <a:p>
            <a:pPr lvl="1">
              <a:spcBef>
                <a:spcPct val="50000"/>
              </a:spcBef>
              <a:buFontTx/>
              <a:buChar char="-"/>
            </a:pPr>
            <a:r>
              <a:rPr lang="en-US" altLang="ko-KR" sz="2000">
                <a:solidFill>
                  <a:srgbClr val="008000"/>
                </a:solidFill>
              </a:rPr>
              <a:t>Emulsion detector </a:t>
            </a:r>
          </a:p>
          <a:p>
            <a:pPr lvl="1">
              <a:spcBef>
                <a:spcPct val="50000"/>
              </a:spcBef>
              <a:buFontTx/>
              <a:buChar char="-"/>
            </a:pPr>
            <a:r>
              <a:rPr lang="en-US" altLang="ko-KR" sz="2000">
                <a:solidFill>
                  <a:srgbClr val="008000"/>
                </a:solidFill>
              </a:rPr>
              <a:t>Bubble chamber </a:t>
            </a:r>
          </a:p>
          <a:p>
            <a:pPr lvl="1">
              <a:spcBef>
                <a:spcPct val="50000"/>
              </a:spcBef>
              <a:buFontTx/>
              <a:buChar char="-"/>
            </a:pPr>
            <a:r>
              <a:rPr lang="en-US" altLang="ko-KR" sz="2000">
                <a:solidFill>
                  <a:srgbClr val="008000"/>
                </a:solidFill>
              </a:rPr>
              <a:t>Spark chamber</a:t>
            </a:r>
          </a:p>
          <a:p>
            <a:pPr lvl="1">
              <a:spcBef>
                <a:spcPct val="50000"/>
              </a:spcBef>
              <a:buFontTx/>
              <a:buChar char="-"/>
            </a:pPr>
            <a:r>
              <a:rPr lang="en-US" altLang="ko-KR" sz="2000">
                <a:solidFill>
                  <a:srgbClr val="008000"/>
                </a:solidFill>
              </a:rPr>
              <a:t>Streamer chamber</a:t>
            </a:r>
          </a:p>
        </p:txBody>
      </p:sp>
      <p:pic>
        <p:nvPicPr>
          <p:cNvPr id="52231" name="Picture 4" descr="omega"/>
          <p:cNvPicPr>
            <a:picLocks noChangeAspect="1" noChangeArrowheads="1"/>
          </p:cNvPicPr>
          <p:nvPr/>
        </p:nvPicPr>
        <p:blipFill>
          <a:blip r:embed="rId2"/>
          <a:srcRect/>
          <a:stretch>
            <a:fillRect/>
          </a:stretch>
        </p:blipFill>
        <p:spPr bwMode="auto">
          <a:xfrm>
            <a:off x="3851275" y="2852738"/>
            <a:ext cx="4806950" cy="3238500"/>
          </a:xfrm>
          <a:prstGeom prst="rect">
            <a:avLst/>
          </a:prstGeom>
          <a:noFill/>
          <a:ln w="9525">
            <a:noFill/>
            <a:miter lim="800000"/>
            <a:headEnd/>
            <a:tailEnd/>
          </a:ln>
        </p:spPr>
      </p:pic>
      <p:pic>
        <p:nvPicPr>
          <p:cNvPr id="52232" name="Picture 5" descr="gargamel"/>
          <p:cNvPicPr>
            <a:picLocks noChangeAspect="1" noChangeArrowheads="1"/>
          </p:cNvPicPr>
          <p:nvPr/>
        </p:nvPicPr>
        <p:blipFill>
          <a:blip r:embed="rId3"/>
          <a:srcRect/>
          <a:stretch>
            <a:fillRect/>
          </a:stretch>
        </p:blipFill>
        <p:spPr bwMode="auto">
          <a:xfrm>
            <a:off x="539750" y="3933825"/>
            <a:ext cx="2790825" cy="2192338"/>
          </a:xfrm>
          <a:prstGeom prst="rect">
            <a:avLst/>
          </a:prstGeom>
          <a:noFill/>
          <a:ln w="9525">
            <a:noFill/>
            <a:miter lim="800000"/>
            <a:headEnd/>
            <a:tailEnd/>
          </a:ln>
        </p:spPr>
      </p:pic>
      <p:pic>
        <p:nvPicPr>
          <p:cNvPr id="52233" name="Picture 7" descr="emulsion"/>
          <p:cNvPicPr>
            <a:picLocks noChangeAspect="1" noChangeArrowheads="1"/>
          </p:cNvPicPr>
          <p:nvPr/>
        </p:nvPicPr>
        <p:blipFill>
          <a:blip r:embed="rId4"/>
          <a:srcRect/>
          <a:stretch>
            <a:fillRect/>
          </a:stretch>
        </p:blipFill>
        <p:spPr bwMode="auto">
          <a:xfrm>
            <a:off x="5292725" y="692150"/>
            <a:ext cx="3119438" cy="1860550"/>
          </a:xfrm>
          <a:prstGeom prst="rect">
            <a:avLst/>
          </a:prstGeom>
          <a:noFill/>
          <a:ln w="9525">
            <a:noFill/>
            <a:miter lim="800000"/>
            <a:headEnd/>
            <a:tailEnd/>
          </a:ln>
        </p:spPr>
      </p:pic>
      <p:sp>
        <p:nvSpPr>
          <p:cNvPr id="52234" name="Text Box 9"/>
          <p:cNvSpPr txBox="1">
            <a:spLocks noChangeArrowheads="1"/>
          </p:cNvSpPr>
          <p:nvPr/>
        </p:nvSpPr>
        <p:spPr bwMode="auto">
          <a:xfrm>
            <a:off x="5292725" y="404813"/>
            <a:ext cx="3240088" cy="274637"/>
          </a:xfrm>
          <a:prstGeom prst="rect">
            <a:avLst/>
          </a:prstGeom>
          <a:noFill/>
          <a:ln w="9525">
            <a:noFill/>
            <a:miter lim="800000"/>
            <a:headEnd/>
            <a:tailEnd/>
          </a:ln>
        </p:spPr>
        <p:txBody>
          <a:bodyPr>
            <a:prstTxWarp prst="textNoShape">
              <a:avLst/>
            </a:prstTxWarp>
            <a:spAutoFit/>
          </a:bodyPr>
          <a:lstStyle/>
          <a:p>
            <a:pPr>
              <a:spcBef>
                <a:spcPct val="50000"/>
              </a:spcBef>
            </a:pPr>
            <a:r>
              <a:rPr lang="en-US" altLang="ko-KR" sz="1200"/>
              <a:t>Emulsion plate Image</a:t>
            </a:r>
          </a:p>
        </p:txBody>
      </p:sp>
      <p:sp>
        <p:nvSpPr>
          <p:cNvPr id="52235" name="Text Box 10"/>
          <p:cNvSpPr txBox="1">
            <a:spLocks noChangeArrowheads="1"/>
          </p:cNvSpPr>
          <p:nvPr/>
        </p:nvSpPr>
        <p:spPr bwMode="auto">
          <a:xfrm>
            <a:off x="539750" y="3644900"/>
            <a:ext cx="3240088" cy="274638"/>
          </a:xfrm>
          <a:prstGeom prst="rect">
            <a:avLst/>
          </a:prstGeom>
          <a:noFill/>
          <a:ln w="9525">
            <a:noFill/>
            <a:miter lim="800000"/>
            <a:headEnd/>
            <a:tailEnd/>
          </a:ln>
        </p:spPr>
        <p:txBody>
          <a:bodyPr>
            <a:prstTxWarp prst="textNoShape">
              <a:avLst/>
            </a:prstTxWarp>
            <a:spAutoFit/>
          </a:bodyPr>
          <a:lstStyle/>
          <a:p>
            <a:pPr>
              <a:spcBef>
                <a:spcPct val="50000"/>
              </a:spcBef>
            </a:pPr>
            <a:r>
              <a:rPr lang="en-US" altLang="ko-KR" sz="1200"/>
              <a:t>Bubble chamber and its image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날짜 개체 틀 2"/>
          <p:cNvSpPr>
            <a:spLocks noGrp="1"/>
          </p:cNvSpPr>
          <p:nvPr>
            <p:ph type="dt" sz="quarter" idx="10"/>
          </p:nvPr>
        </p:nvSpPr>
        <p:spPr/>
        <p:txBody>
          <a:bodyPr/>
          <a:lstStyle/>
          <a:p>
            <a:fld id="{1D218807-C68C-F84D-817F-80992340DFA3}" type="datetime1">
              <a:rPr lang="ko-KR" altLang="en-US" smtClean="0"/>
              <a:t>2/25/10</a:t>
            </a:fld>
            <a:endParaRPr lang="en-US" altLang="ko-KR"/>
          </a:p>
        </p:txBody>
      </p:sp>
      <p:sp>
        <p:nvSpPr>
          <p:cNvPr id="10" name="바닥글 개체 틀 3"/>
          <p:cNvSpPr>
            <a:spLocks noGrp="1"/>
          </p:cNvSpPr>
          <p:nvPr>
            <p:ph type="ftr" sz="quarter" idx="11"/>
          </p:nvPr>
        </p:nvSpPr>
        <p:spPr/>
        <p:txBody>
          <a:bodyPr/>
          <a:lstStyle/>
          <a:p>
            <a:r>
              <a:rPr lang="en-US" altLang="ko-KR" smtClean="0"/>
              <a:t>HIM 2010-02</a:t>
            </a:r>
            <a:endParaRPr lang="en-US" altLang="ko-KR"/>
          </a:p>
        </p:txBody>
      </p:sp>
      <p:sp>
        <p:nvSpPr>
          <p:cNvPr id="11" name="슬라이드 번호 개체 틀 4"/>
          <p:cNvSpPr>
            <a:spLocks noGrp="1"/>
          </p:cNvSpPr>
          <p:nvPr>
            <p:ph type="sldNum" sz="quarter" idx="12"/>
          </p:nvPr>
        </p:nvSpPr>
        <p:spPr/>
        <p:txBody>
          <a:bodyPr/>
          <a:lstStyle/>
          <a:p>
            <a:fld id="{921FD022-08DB-F340-9CBD-827E9C389CD0}" type="slidenum">
              <a:rPr lang="en-US" altLang="ko-KR"/>
              <a:pPr/>
              <a:t>21</a:t>
            </a:fld>
            <a:endParaRPr lang="en-US" altLang="ko-KR"/>
          </a:p>
        </p:txBody>
      </p:sp>
      <p:sp>
        <p:nvSpPr>
          <p:cNvPr id="53253" name="Text Box 2"/>
          <p:cNvSpPr txBox="1">
            <a:spLocks noChangeArrowheads="1"/>
          </p:cNvSpPr>
          <p:nvPr/>
        </p:nvSpPr>
        <p:spPr bwMode="auto">
          <a:xfrm>
            <a:off x="539750" y="549275"/>
            <a:ext cx="6480175" cy="369332"/>
          </a:xfrm>
          <a:prstGeom prst="rect">
            <a:avLst/>
          </a:prstGeom>
          <a:noFill/>
          <a:ln w="9525">
            <a:noFill/>
            <a:miter lim="800000"/>
            <a:headEnd/>
            <a:tailEnd/>
          </a:ln>
        </p:spPr>
        <p:txBody>
          <a:bodyPr>
            <a:prstTxWarp prst="textNoShape">
              <a:avLst/>
            </a:prstTxWarp>
            <a:spAutoFit/>
          </a:bodyPr>
          <a:lstStyle/>
          <a:p>
            <a:pPr>
              <a:spcBef>
                <a:spcPct val="50000"/>
              </a:spcBef>
            </a:pPr>
            <a:r>
              <a:rPr lang="en-US" altLang="ko-KR" dirty="0">
                <a:solidFill>
                  <a:srgbClr val="008000"/>
                </a:solidFill>
              </a:rPr>
              <a:t>3</a:t>
            </a:r>
            <a:r>
              <a:rPr lang="en-US" altLang="ko-KR" dirty="0" smtClean="0">
                <a:solidFill>
                  <a:srgbClr val="008000"/>
                </a:solidFill>
              </a:rPr>
              <a:t>.1 </a:t>
            </a:r>
            <a:r>
              <a:rPr lang="en-US" altLang="ko-KR" dirty="0">
                <a:solidFill>
                  <a:srgbClr val="008000"/>
                </a:solidFill>
              </a:rPr>
              <a:t>Tracking detector</a:t>
            </a:r>
          </a:p>
        </p:txBody>
      </p:sp>
      <p:sp>
        <p:nvSpPr>
          <p:cNvPr id="53254" name="Text Box 4"/>
          <p:cNvSpPr txBox="1">
            <a:spLocks noChangeArrowheads="1"/>
          </p:cNvSpPr>
          <p:nvPr/>
        </p:nvSpPr>
        <p:spPr bwMode="auto">
          <a:xfrm>
            <a:off x="539750" y="1628775"/>
            <a:ext cx="8353425" cy="228600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sz="2400">
                <a:solidFill>
                  <a:srgbClr val="008000"/>
                </a:solidFill>
              </a:rPr>
              <a:t>‘visual’ detector</a:t>
            </a:r>
          </a:p>
          <a:p>
            <a:pPr lvl="1">
              <a:spcBef>
                <a:spcPct val="50000"/>
              </a:spcBef>
              <a:buFontTx/>
              <a:buChar char="-"/>
            </a:pPr>
            <a:r>
              <a:rPr lang="en-US" altLang="ko-KR" sz="2000">
                <a:solidFill>
                  <a:srgbClr val="008000"/>
                </a:solidFill>
              </a:rPr>
              <a:t>Emulsion detector </a:t>
            </a:r>
          </a:p>
          <a:p>
            <a:pPr lvl="1">
              <a:spcBef>
                <a:spcPct val="50000"/>
              </a:spcBef>
              <a:buFontTx/>
              <a:buChar char="-"/>
            </a:pPr>
            <a:r>
              <a:rPr lang="en-US" altLang="ko-KR" sz="2000">
                <a:solidFill>
                  <a:srgbClr val="008000"/>
                </a:solidFill>
              </a:rPr>
              <a:t>Bubble chamber </a:t>
            </a:r>
          </a:p>
          <a:p>
            <a:pPr lvl="1">
              <a:spcBef>
                <a:spcPct val="50000"/>
              </a:spcBef>
              <a:buFontTx/>
              <a:buChar char="-"/>
            </a:pPr>
            <a:r>
              <a:rPr lang="en-US" altLang="ko-KR" sz="2000">
                <a:solidFill>
                  <a:srgbClr val="008000"/>
                </a:solidFill>
              </a:rPr>
              <a:t>Spark chamber</a:t>
            </a:r>
          </a:p>
          <a:p>
            <a:pPr lvl="1">
              <a:spcBef>
                <a:spcPct val="50000"/>
              </a:spcBef>
              <a:buFontTx/>
              <a:buChar char="-"/>
            </a:pPr>
            <a:r>
              <a:rPr lang="en-US" altLang="ko-KR" sz="2000">
                <a:solidFill>
                  <a:srgbClr val="008000"/>
                </a:solidFill>
              </a:rPr>
              <a:t>Streamer chamber</a:t>
            </a:r>
          </a:p>
        </p:txBody>
      </p:sp>
      <p:pic>
        <p:nvPicPr>
          <p:cNvPr id="53255" name="Picture 9" descr="sparkchamber1"/>
          <p:cNvPicPr>
            <a:picLocks noChangeAspect="1" noChangeArrowheads="1"/>
          </p:cNvPicPr>
          <p:nvPr/>
        </p:nvPicPr>
        <p:blipFill>
          <a:blip r:embed="rId2"/>
          <a:srcRect/>
          <a:stretch>
            <a:fillRect/>
          </a:stretch>
        </p:blipFill>
        <p:spPr bwMode="auto">
          <a:xfrm>
            <a:off x="5435600" y="476250"/>
            <a:ext cx="3114675" cy="2057400"/>
          </a:xfrm>
          <a:prstGeom prst="rect">
            <a:avLst/>
          </a:prstGeom>
          <a:noFill/>
          <a:ln w="9525">
            <a:noFill/>
            <a:miter lim="800000"/>
            <a:headEnd/>
            <a:tailEnd/>
          </a:ln>
        </p:spPr>
      </p:pic>
      <p:sp>
        <p:nvSpPr>
          <p:cNvPr id="53256" name="Text Box 11"/>
          <p:cNvSpPr txBox="1">
            <a:spLocks noChangeArrowheads="1"/>
          </p:cNvSpPr>
          <p:nvPr/>
        </p:nvSpPr>
        <p:spPr bwMode="auto">
          <a:xfrm>
            <a:off x="5364163" y="188913"/>
            <a:ext cx="3240087" cy="274637"/>
          </a:xfrm>
          <a:prstGeom prst="rect">
            <a:avLst/>
          </a:prstGeom>
          <a:noFill/>
          <a:ln w="9525">
            <a:noFill/>
            <a:miter lim="800000"/>
            <a:headEnd/>
            <a:tailEnd/>
          </a:ln>
        </p:spPr>
        <p:txBody>
          <a:bodyPr>
            <a:prstTxWarp prst="textNoShape">
              <a:avLst/>
            </a:prstTxWarp>
            <a:spAutoFit/>
          </a:bodyPr>
          <a:lstStyle/>
          <a:p>
            <a:pPr>
              <a:spcBef>
                <a:spcPct val="50000"/>
              </a:spcBef>
            </a:pPr>
            <a:r>
              <a:rPr lang="en-US" altLang="ko-KR" sz="1200"/>
              <a:t>Spark chamber and its image</a:t>
            </a:r>
          </a:p>
        </p:txBody>
      </p:sp>
      <p:pic>
        <p:nvPicPr>
          <p:cNvPr id="53257" name="Picture 12" descr="spark-cern"/>
          <p:cNvPicPr>
            <a:picLocks noGrp="1" noChangeAspect="1" noChangeArrowheads="1"/>
          </p:cNvPicPr>
          <p:nvPr>
            <p:ph/>
          </p:nvPr>
        </p:nvPicPr>
        <p:blipFill>
          <a:blip r:embed="rId3"/>
          <a:srcRect/>
          <a:stretch>
            <a:fillRect/>
          </a:stretch>
        </p:blipFill>
        <p:spPr>
          <a:xfrm>
            <a:off x="6732588" y="2708275"/>
            <a:ext cx="1846262" cy="2557463"/>
          </a:xfrm>
          <a:noFill/>
        </p:spPr>
      </p:pic>
      <p:pic>
        <p:nvPicPr>
          <p:cNvPr id="53258" name="Picture 14" descr="streamer_chamber"/>
          <p:cNvPicPr>
            <a:picLocks noChangeAspect="1" noChangeArrowheads="1"/>
          </p:cNvPicPr>
          <p:nvPr/>
        </p:nvPicPr>
        <p:blipFill>
          <a:blip r:embed="rId4"/>
          <a:srcRect/>
          <a:stretch>
            <a:fillRect/>
          </a:stretch>
        </p:blipFill>
        <p:spPr bwMode="auto">
          <a:xfrm>
            <a:off x="611188" y="3916363"/>
            <a:ext cx="4032250" cy="2343150"/>
          </a:xfrm>
          <a:prstGeom prst="rect">
            <a:avLst/>
          </a:prstGeom>
          <a:noFill/>
          <a:ln w="9525">
            <a:noFill/>
            <a:miter lim="800000"/>
            <a:headEnd/>
            <a:tailEnd/>
          </a:ln>
        </p:spPr>
      </p:pic>
      <p:sp>
        <p:nvSpPr>
          <p:cNvPr id="53259" name="Text Box 17"/>
          <p:cNvSpPr txBox="1">
            <a:spLocks noChangeArrowheads="1"/>
          </p:cNvSpPr>
          <p:nvPr/>
        </p:nvSpPr>
        <p:spPr bwMode="auto">
          <a:xfrm>
            <a:off x="4716463" y="5949950"/>
            <a:ext cx="3240087" cy="274638"/>
          </a:xfrm>
          <a:prstGeom prst="rect">
            <a:avLst/>
          </a:prstGeom>
          <a:noFill/>
          <a:ln w="9525">
            <a:noFill/>
            <a:miter lim="800000"/>
            <a:headEnd/>
            <a:tailEnd/>
          </a:ln>
        </p:spPr>
        <p:txBody>
          <a:bodyPr>
            <a:prstTxWarp prst="textNoShape">
              <a:avLst/>
            </a:prstTxWarp>
            <a:spAutoFit/>
          </a:bodyPr>
          <a:lstStyle/>
          <a:p>
            <a:pPr>
              <a:spcBef>
                <a:spcPct val="50000"/>
              </a:spcBef>
            </a:pPr>
            <a:r>
              <a:rPr lang="en-US" altLang="ko-KR" sz="1200"/>
              <a:t>Streamer Chamber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날짜 개체 틀 2"/>
          <p:cNvSpPr>
            <a:spLocks noGrp="1"/>
          </p:cNvSpPr>
          <p:nvPr>
            <p:ph type="dt" sz="quarter" idx="10"/>
          </p:nvPr>
        </p:nvSpPr>
        <p:spPr/>
        <p:txBody>
          <a:bodyPr/>
          <a:lstStyle/>
          <a:p>
            <a:fld id="{366618BE-E6EC-E742-8DF2-6B70981D2D7A}" type="datetime1">
              <a:rPr lang="ko-KR" altLang="en-US" smtClean="0"/>
              <a:t>2/25/10</a:t>
            </a:fld>
            <a:endParaRPr lang="en-US" altLang="ko-KR"/>
          </a:p>
        </p:txBody>
      </p:sp>
      <p:sp>
        <p:nvSpPr>
          <p:cNvPr id="6" name="바닥글 개체 틀 3"/>
          <p:cNvSpPr>
            <a:spLocks noGrp="1"/>
          </p:cNvSpPr>
          <p:nvPr>
            <p:ph type="ftr" sz="quarter" idx="11"/>
          </p:nvPr>
        </p:nvSpPr>
        <p:spPr/>
        <p:txBody>
          <a:bodyPr/>
          <a:lstStyle/>
          <a:p>
            <a:r>
              <a:rPr lang="en-US" altLang="ko-KR" smtClean="0"/>
              <a:t>HIM 2010-02</a:t>
            </a:r>
            <a:endParaRPr lang="en-US" altLang="ko-KR"/>
          </a:p>
        </p:txBody>
      </p:sp>
      <p:sp>
        <p:nvSpPr>
          <p:cNvPr id="7" name="슬라이드 번호 개체 틀 4"/>
          <p:cNvSpPr>
            <a:spLocks noGrp="1"/>
          </p:cNvSpPr>
          <p:nvPr>
            <p:ph type="sldNum" sz="quarter" idx="12"/>
          </p:nvPr>
        </p:nvSpPr>
        <p:spPr/>
        <p:txBody>
          <a:bodyPr/>
          <a:lstStyle/>
          <a:p>
            <a:fld id="{C7B8AEC2-7661-3447-B25A-4C5C2992606C}" type="slidenum">
              <a:rPr lang="en-US" altLang="ko-KR"/>
              <a:pPr/>
              <a:t>22</a:t>
            </a:fld>
            <a:endParaRPr lang="en-US" altLang="ko-KR"/>
          </a:p>
        </p:txBody>
      </p:sp>
      <p:sp>
        <p:nvSpPr>
          <p:cNvPr id="54277" name="Text Box 4"/>
          <p:cNvSpPr txBox="1">
            <a:spLocks noChangeArrowheads="1"/>
          </p:cNvSpPr>
          <p:nvPr/>
        </p:nvSpPr>
        <p:spPr bwMode="auto">
          <a:xfrm>
            <a:off x="468313" y="476250"/>
            <a:ext cx="8208962" cy="182880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sz="2400">
                <a:solidFill>
                  <a:srgbClr val="008000"/>
                </a:solidFill>
              </a:rPr>
              <a:t>‘electronic’ detector  </a:t>
            </a:r>
          </a:p>
          <a:p>
            <a:pPr lvl="1">
              <a:spcBef>
                <a:spcPct val="50000"/>
              </a:spcBef>
              <a:buFontTx/>
              <a:buChar char="-"/>
            </a:pPr>
            <a:r>
              <a:rPr lang="en-US" altLang="ko-KR" sz="2000">
                <a:solidFill>
                  <a:srgbClr val="008000"/>
                </a:solidFill>
              </a:rPr>
              <a:t>Time Projection chamber (TPC)</a:t>
            </a:r>
          </a:p>
          <a:p>
            <a:pPr lvl="1">
              <a:spcBef>
                <a:spcPct val="50000"/>
              </a:spcBef>
              <a:buFontTx/>
              <a:buChar char="-"/>
            </a:pPr>
            <a:r>
              <a:rPr lang="en-US" altLang="ko-KR" sz="2000">
                <a:solidFill>
                  <a:srgbClr val="008000"/>
                </a:solidFill>
              </a:rPr>
              <a:t>Semiconductor detector</a:t>
            </a:r>
          </a:p>
          <a:p>
            <a:pPr lvl="1">
              <a:spcBef>
                <a:spcPct val="50000"/>
              </a:spcBef>
              <a:buFontTx/>
              <a:buChar char="-"/>
            </a:pPr>
            <a:r>
              <a:rPr lang="en-US" altLang="ko-KR" sz="2000">
                <a:solidFill>
                  <a:srgbClr val="008000"/>
                </a:solidFill>
              </a:rPr>
              <a:t>Scintillation detector</a:t>
            </a:r>
          </a:p>
        </p:txBody>
      </p:sp>
      <p:pic>
        <p:nvPicPr>
          <p:cNvPr id="54278" name="Picture 6" descr="MTPC"/>
          <p:cNvPicPr>
            <a:picLocks noGrp="1" noChangeAspect="1" noChangeArrowheads="1"/>
          </p:cNvPicPr>
          <p:nvPr>
            <p:ph/>
          </p:nvPr>
        </p:nvPicPr>
        <p:blipFill>
          <a:blip r:embed="rId2"/>
          <a:srcRect/>
          <a:stretch>
            <a:fillRect/>
          </a:stretch>
        </p:blipFill>
        <p:spPr>
          <a:xfrm>
            <a:off x="539750" y="2420938"/>
            <a:ext cx="2592388" cy="2124075"/>
          </a:xfrm>
          <a:noFill/>
        </p:spPr>
      </p:pic>
      <p:pic>
        <p:nvPicPr>
          <p:cNvPr id="54279" name="Picture 8" descr="big2"/>
          <p:cNvPicPr>
            <a:picLocks noChangeAspect="1" noChangeArrowheads="1"/>
          </p:cNvPicPr>
          <p:nvPr/>
        </p:nvPicPr>
        <p:blipFill>
          <a:blip r:embed="rId3"/>
          <a:srcRect/>
          <a:stretch>
            <a:fillRect/>
          </a:stretch>
        </p:blipFill>
        <p:spPr bwMode="auto">
          <a:xfrm>
            <a:off x="4310062" y="766763"/>
            <a:ext cx="4486275" cy="3308350"/>
          </a:xfrm>
          <a:prstGeom prst="rect">
            <a:avLst/>
          </a:prstGeom>
          <a:noFill/>
          <a:ln w="9525">
            <a:noFill/>
            <a:miter lim="800000"/>
            <a:headEnd/>
            <a:tailEnd/>
          </a:ln>
        </p:spPr>
      </p:pic>
      <p:pic>
        <p:nvPicPr>
          <p:cNvPr id="8" name="Picture 7" descr="star_ev4.jpg"/>
          <p:cNvPicPr>
            <a:picLocks noChangeAspect="1"/>
          </p:cNvPicPr>
          <p:nvPr/>
        </p:nvPicPr>
        <p:blipFill>
          <a:blip r:embed="rId4"/>
          <a:stretch>
            <a:fillRect/>
          </a:stretch>
        </p:blipFill>
        <p:spPr>
          <a:xfrm>
            <a:off x="4992624" y="3948430"/>
            <a:ext cx="3121152" cy="240792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날짜 개체 틀 2"/>
          <p:cNvSpPr>
            <a:spLocks noGrp="1"/>
          </p:cNvSpPr>
          <p:nvPr>
            <p:ph type="dt" sz="quarter" idx="10"/>
          </p:nvPr>
        </p:nvSpPr>
        <p:spPr/>
        <p:txBody>
          <a:bodyPr/>
          <a:lstStyle/>
          <a:p>
            <a:fld id="{C8EB027F-0D8F-B741-9B5F-2A45306CA807}" type="datetime1">
              <a:rPr lang="ko-KR" altLang="en-US" smtClean="0"/>
              <a:t>2/25/10</a:t>
            </a:fld>
            <a:endParaRPr lang="en-US" altLang="ko-KR"/>
          </a:p>
        </p:txBody>
      </p:sp>
      <p:sp>
        <p:nvSpPr>
          <p:cNvPr id="7" name="바닥글 개체 틀 3"/>
          <p:cNvSpPr>
            <a:spLocks noGrp="1"/>
          </p:cNvSpPr>
          <p:nvPr>
            <p:ph type="ftr" sz="quarter" idx="11"/>
          </p:nvPr>
        </p:nvSpPr>
        <p:spPr/>
        <p:txBody>
          <a:bodyPr/>
          <a:lstStyle/>
          <a:p>
            <a:r>
              <a:rPr lang="en-US" altLang="ko-KR" smtClean="0"/>
              <a:t>HIM 2010-02</a:t>
            </a:r>
            <a:endParaRPr lang="en-US" altLang="ko-KR"/>
          </a:p>
        </p:txBody>
      </p:sp>
      <p:sp>
        <p:nvSpPr>
          <p:cNvPr id="8" name="슬라이드 번호 개체 틀 4"/>
          <p:cNvSpPr>
            <a:spLocks noGrp="1"/>
          </p:cNvSpPr>
          <p:nvPr>
            <p:ph type="sldNum" sz="quarter" idx="12"/>
          </p:nvPr>
        </p:nvSpPr>
        <p:spPr/>
        <p:txBody>
          <a:bodyPr/>
          <a:lstStyle/>
          <a:p>
            <a:fld id="{1F1660A5-A57E-234F-9D05-F231059234D8}" type="slidenum">
              <a:rPr lang="en-US" altLang="ko-KR"/>
              <a:pPr/>
              <a:t>23</a:t>
            </a:fld>
            <a:endParaRPr lang="en-US" altLang="ko-KR"/>
          </a:p>
        </p:txBody>
      </p:sp>
      <p:sp>
        <p:nvSpPr>
          <p:cNvPr id="55301" name="Text Box 2"/>
          <p:cNvSpPr txBox="1">
            <a:spLocks noChangeArrowheads="1"/>
          </p:cNvSpPr>
          <p:nvPr/>
        </p:nvSpPr>
        <p:spPr bwMode="auto">
          <a:xfrm>
            <a:off x="468313" y="476250"/>
            <a:ext cx="8208962" cy="45720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sz="2400">
                <a:solidFill>
                  <a:srgbClr val="008000"/>
                </a:solidFill>
              </a:rPr>
              <a:t>TPC</a:t>
            </a:r>
          </a:p>
        </p:txBody>
      </p:sp>
      <p:pic>
        <p:nvPicPr>
          <p:cNvPr id="55302" name="Picture 6" descr="e-field"/>
          <p:cNvPicPr>
            <a:picLocks noGrp="1" noChangeAspect="1" noChangeArrowheads="1"/>
          </p:cNvPicPr>
          <p:nvPr>
            <p:ph/>
          </p:nvPr>
        </p:nvPicPr>
        <p:blipFill>
          <a:blip r:embed="rId2"/>
          <a:srcRect/>
          <a:stretch>
            <a:fillRect/>
          </a:stretch>
        </p:blipFill>
        <p:spPr>
          <a:xfrm>
            <a:off x="611188" y="1341438"/>
            <a:ext cx="3960812" cy="3440112"/>
          </a:xfrm>
          <a:noFill/>
        </p:spPr>
      </p:pic>
      <p:pic>
        <p:nvPicPr>
          <p:cNvPr id="55303" name="Picture 8" descr="tpc_drift"/>
          <p:cNvPicPr>
            <a:picLocks noChangeAspect="1" noChangeArrowheads="1"/>
          </p:cNvPicPr>
          <p:nvPr/>
        </p:nvPicPr>
        <p:blipFill>
          <a:blip r:embed="rId3"/>
          <a:srcRect/>
          <a:stretch>
            <a:fillRect/>
          </a:stretch>
        </p:blipFill>
        <p:spPr bwMode="auto">
          <a:xfrm>
            <a:off x="4643438" y="1412875"/>
            <a:ext cx="3181350" cy="2057400"/>
          </a:xfrm>
          <a:prstGeom prst="rect">
            <a:avLst/>
          </a:prstGeom>
          <a:noFill/>
          <a:ln w="9525">
            <a:noFill/>
            <a:miter lim="800000"/>
            <a:headEnd/>
            <a:tailEnd/>
          </a:ln>
        </p:spPr>
      </p:pic>
      <p:sp>
        <p:nvSpPr>
          <p:cNvPr id="55304" name="Text Box 11"/>
          <p:cNvSpPr txBox="1">
            <a:spLocks noChangeArrowheads="1"/>
          </p:cNvSpPr>
          <p:nvPr/>
        </p:nvSpPr>
        <p:spPr bwMode="auto">
          <a:xfrm>
            <a:off x="4643438" y="4005263"/>
            <a:ext cx="4249737" cy="1436687"/>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sz="1600"/>
              <a:t>Drift velocity vs. Electric field strength</a:t>
            </a:r>
          </a:p>
          <a:p>
            <a:pPr>
              <a:spcBef>
                <a:spcPct val="50000"/>
              </a:spcBef>
              <a:buFontTx/>
              <a:buChar char="•"/>
            </a:pPr>
            <a:r>
              <a:rPr lang="en-US" altLang="ko-KR" sz="1600"/>
              <a:t>Drift velocity vs. Gas mixture</a:t>
            </a:r>
          </a:p>
          <a:p>
            <a:pPr>
              <a:spcBef>
                <a:spcPct val="50000"/>
              </a:spcBef>
              <a:buFontTx/>
              <a:buChar char="•"/>
            </a:pPr>
            <a:r>
              <a:rPr lang="en-US" altLang="ko-KR" sz="1600"/>
              <a:t>Ionization potential vs. Gas mixture</a:t>
            </a:r>
          </a:p>
          <a:p>
            <a:pPr>
              <a:spcBef>
                <a:spcPct val="50000"/>
              </a:spcBef>
              <a:buFontTx/>
              <a:buChar char="•"/>
            </a:pPr>
            <a:endParaRPr lang="en-US" altLang="ko-KR" sz="16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날짜 개체 틀 2"/>
          <p:cNvSpPr>
            <a:spLocks noGrp="1"/>
          </p:cNvSpPr>
          <p:nvPr>
            <p:ph type="dt" sz="quarter" idx="10"/>
          </p:nvPr>
        </p:nvSpPr>
        <p:spPr/>
        <p:txBody>
          <a:bodyPr/>
          <a:lstStyle/>
          <a:p>
            <a:fld id="{41F7FA63-E902-314E-9532-243EFA9EDF52}" type="datetime1">
              <a:rPr lang="ko-KR" altLang="en-US" smtClean="0"/>
              <a:t>2/25/10</a:t>
            </a:fld>
            <a:endParaRPr lang="en-US" altLang="ko-KR"/>
          </a:p>
        </p:txBody>
      </p:sp>
      <p:sp>
        <p:nvSpPr>
          <p:cNvPr id="6" name="바닥글 개체 틀 3"/>
          <p:cNvSpPr>
            <a:spLocks noGrp="1"/>
          </p:cNvSpPr>
          <p:nvPr>
            <p:ph type="ftr" sz="quarter" idx="11"/>
          </p:nvPr>
        </p:nvSpPr>
        <p:spPr/>
        <p:txBody>
          <a:bodyPr/>
          <a:lstStyle/>
          <a:p>
            <a:r>
              <a:rPr lang="en-US" altLang="ko-KR" smtClean="0"/>
              <a:t>HIM 2010-02</a:t>
            </a:r>
            <a:endParaRPr lang="en-US" altLang="ko-KR"/>
          </a:p>
        </p:txBody>
      </p:sp>
      <p:sp>
        <p:nvSpPr>
          <p:cNvPr id="7" name="슬라이드 번호 개체 틀 4"/>
          <p:cNvSpPr>
            <a:spLocks noGrp="1"/>
          </p:cNvSpPr>
          <p:nvPr>
            <p:ph type="sldNum" sz="quarter" idx="12"/>
          </p:nvPr>
        </p:nvSpPr>
        <p:spPr/>
        <p:txBody>
          <a:bodyPr/>
          <a:lstStyle/>
          <a:p>
            <a:fld id="{F5B3B41C-DCE7-3942-8C61-C0CF8615DB07}" type="slidenum">
              <a:rPr lang="en-US" altLang="ko-KR"/>
              <a:pPr/>
              <a:t>24</a:t>
            </a:fld>
            <a:endParaRPr lang="en-US" altLang="ko-KR"/>
          </a:p>
        </p:txBody>
      </p:sp>
      <p:sp>
        <p:nvSpPr>
          <p:cNvPr id="56325" name="Text Box 2"/>
          <p:cNvSpPr txBox="1">
            <a:spLocks noChangeArrowheads="1"/>
          </p:cNvSpPr>
          <p:nvPr/>
        </p:nvSpPr>
        <p:spPr bwMode="auto">
          <a:xfrm>
            <a:off x="468313" y="476250"/>
            <a:ext cx="8208962" cy="523220"/>
          </a:xfrm>
          <a:prstGeom prst="rect">
            <a:avLst/>
          </a:prstGeom>
          <a:noFill/>
          <a:ln w="9525">
            <a:noFill/>
            <a:miter lim="800000"/>
            <a:headEnd/>
            <a:tailEnd/>
          </a:ln>
        </p:spPr>
        <p:txBody>
          <a:bodyPr>
            <a:prstTxWarp prst="textNoShape">
              <a:avLst/>
            </a:prstTxWarp>
            <a:spAutoFit/>
          </a:bodyPr>
          <a:lstStyle/>
          <a:p>
            <a:pPr>
              <a:spcBef>
                <a:spcPct val="50000"/>
              </a:spcBef>
            </a:pPr>
            <a:r>
              <a:rPr lang="en-US" altLang="ko-KR" sz="2800" dirty="0">
                <a:solidFill>
                  <a:srgbClr val="008000"/>
                </a:solidFill>
              </a:rPr>
              <a:t>3</a:t>
            </a:r>
            <a:r>
              <a:rPr lang="en-US" altLang="ko-KR" sz="2800" dirty="0" smtClean="0">
                <a:solidFill>
                  <a:srgbClr val="008000"/>
                </a:solidFill>
              </a:rPr>
              <a:t>.2 </a:t>
            </a:r>
            <a:r>
              <a:rPr lang="en-US" altLang="ko-KR" sz="2800" dirty="0">
                <a:solidFill>
                  <a:srgbClr val="008000"/>
                </a:solidFill>
              </a:rPr>
              <a:t>Energy loss </a:t>
            </a:r>
            <a:r>
              <a:rPr lang="en-US" altLang="ko-KR" sz="2800" dirty="0" err="1">
                <a:solidFill>
                  <a:srgbClr val="008000"/>
                </a:solidFill>
              </a:rPr>
              <a:t>dE/dx</a:t>
            </a:r>
            <a:r>
              <a:rPr lang="en-US" altLang="ko-KR" sz="2800" dirty="0">
                <a:solidFill>
                  <a:srgbClr val="008000"/>
                </a:solidFill>
              </a:rPr>
              <a:t> of charged particle in matter   </a:t>
            </a:r>
          </a:p>
        </p:txBody>
      </p:sp>
      <p:sp>
        <p:nvSpPr>
          <p:cNvPr id="56326" name="Text Box 7"/>
          <p:cNvSpPr txBox="1">
            <a:spLocks noChangeArrowheads="1"/>
          </p:cNvSpPr>
          <p:nvPr/>
        </p:nvSpPr>
        <p:spPr bwMode="auto">
          <a:xfrm>
            <a:off x="539750" y="1628775"/>
            <a:ext cx="8280400" cy="2100263"/>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sz="2400">
                <a:solidFill>
                  <a:srgbClr val="008000"/>
                </a:solidFill>
              </a:rPr>
              <a:t>Bethe-Bloch Function : dE/dx = q</a:t>
            </a:r>
            <a:r>
              <a:rPr lang="en-US" altLang="ko-KR" sz="2400" baseline="30000">
                <a:solidFill>
                  <a:srgbClr val="008000"/>
                </a:solidFill>
              </a:rPr>
              <a:t>2</a:t>
            </a:r>
            <a:r>
              <a:rPr lang="en-US" altLang="ko-KR" sz="2400">
                <a:solidFill>
                  <a:srgbClr val="008000"/>
                </a:solidFill>
              </a:rPr>
              <a:t>f(v) = q</a:t>
            </a:r>
            <a:r>
              <a:rPr lang="en-US" altLang="ko-KR" sz="2400" baseline="30000">
                <a:solidFill>
                  <a:srgbClr val="008000"/>
                </a:solidFill>
              </a:rPr>
              <a:t>2</a:t>
            </a:r>
            <a:r>
              <a:rPr lang="en-US" altLang="ko-KR" sz="2400">
                <a:solidFill>
                  <a:srgbClr val="008000"/>
                </a:solidFill>
              </a:rPr>
              <a:t>g(</a:t>
            </a:r>
            <a:r>
              <a:rPr lang="en-US" altLang="ko-KR" sz="2400">
                <a:solidFill>
                  <a:srgbClr val="008000"/>
                </a:solidFill>
                <a:latin typeface="Symbol" charset="2"/>
              </a:rPr>
              <a:t>bg</a:t>
            </a:r>
            <a:r>
              <a:rPr lang="en-US" altLang="ko-KR" sz="2400">
                <a:solidFill>
                  <a:srgbClr val="008000"/>
                </a:solidFill>
              </a:rPr>
              <a:t>)</a:t>
            </a:r>
          </a:p>
          <a:p>
            <a:pPr>
              <a:spcBef>
                <a:spcPct val="50000"/>
              </a:spcBef>
              <a:buFontTx/>
              <a:buChar char="•"/>
            </a:pPr>
            <a:r>
              <a:rPr lang="en-US" altLang="ko-KR" sz="2400">
                <a:solidFill>
                  <a:srgbClr val="008000"/>
                </a:solidFill>
                <a:sym typeface="Wingdings" charset="2"/>
              </a:rPr>
              <a:t> </a:t>
            </a:r>
            <a:r>
              <a:rPr lang="en-US" altLang="ko-KR" sz="2400">
                <a:solidFill>
                  <a:srgbClr val="008000"/>
                </a:solidFill>
                <a:latin typeface="Symbol" charset="2"/>
                <a:sym typeface="Wingdings" charset="2"/>
              </a:rPr>
              <a:t>bg</a:t>
            </a:r>
            <a:r>
              <a:rPr lang="en-US" altLang="ko-KR" sz="2400">
                <a:solidFill>
                  <a:srgbClr val="008000"/>
                </a:solidFill>
                <a:sym typeface="Wingdings" charset="2"/>
              </a:rPr>
              <a:t> = pc/m</a:t>
            </a:r>
            <a:r>
              <a:rPr lang="en-US" altLang="ko-KR" sz="2400" baseline="-25000">
                <a:solidFill>
                  <a:srgbClr val="008000"/>
                </a:solidFill>
                <a:sym typeface="Wingdings" charset="2"/>
              </a:rPr>
              <a:t>0</a:t>
            </a:r>
            <a:r>
              <a:rPr lang="en-US" altLang="ko-KR" sz="2400">
                <a:solidFill>
                  <a:srgbClr val="008000"/>
                </a:solidFill>
                <a:sym typeface="Wingdings" charset="2"/>
              </a:rPr>
              <a:t>c</a:t>
            </a:r>
            <a:r>
              <a:rPr lang="en-US" altLang="ko-KR" sz="2400" baseline="30000">
                <a:solidFill>
                  <a:srgbClr val="008000"/>
                </a:solidFill>
                <a:sym typeface="Wingdings" charset="2"/>
              </a:rPr>
              <a:t>2</a:t>
            </a:r>
            <a:r>
              <a:rPr lang="en-US" altLang="ko-KR" sz="2400">
                <a:solidFill>
                  <a:srgbClr val="008000"/>
                </a:solidFill>
                <a:sym typeface="Wingdings" charset="2"/>
              </a:rPr>
              <a:t>  dE/dx = q</a:t>
            </a:r>
            <a:r>
              <a:rPr lang="en-US" altLang="ko-KR" sz="2400" baseline="30000">
                <a:solidFill>
                  <a:srgbClr val="008000"/>
                </a:solidFill>
                <a:sym typeface="Wingdings" charset="2"/>
              </a:rPr>
              <a:t>2</a:t>
            </a:r>
            <a:r>
              <a:rPr lang="en-US" altLang="ko-KR" sz="2400">
                <a:solidFill>
                  <a:srgbClr val="008000"/>
                </a:solidFill>
                <a:sym typeface="Wingdings" charset="2"/>
              </a:rPr>
              <a:t>h(p)</a:t>
            </a:r>
          </a:p>
          <a:p>
            <a:pPr>
              <a:spcBef>
                <a:spcPct val="50000"/>
              </a:spcBef>
              <a:buFontTx/>
              <a:buChar char="•"/>
            </a:pPr>
            <a:r>
              <a:rPr lang="en-US" altLang="ko-KR" sz="2400">
                <a:solidFill>
                  <a:srgbClr val="008000"/>
                </a:solidFill>
                <a:sym typeface="Wingdings" charset="2"/>
              </a:rPr>
              <a:t>Energy loss &amp;&amp; momentum measurement</a:t>
            </a:r>
            <a:endParaRPr lang="en-US" altLang="ko-KR" sz="2400">
              <a:solidFill>
                <a:srgbClr val="008000"/>
              </a:solidFill>
            </a:endParaRPr>
          </a:p>
          <a:p>
            <a:pPr>
              <a:spcBef>
                <a:spcPct val="50000"/>
              </a:spcBef>
              <a:buFontTx/>
              <a:buChar char="•"/>
            </a:pPr>
            <a:r>
              <a:rPr lang="en-US" altLang="ko-KR" sz="2400">
                <a:solidFill>
                  <a:srgbClr val="008000"/>
                </a:solidFill>
                <a:sym typeface="Wingdings" charset="2"/>
              </a:rPr>
              <a:t>Minimal ionization dE/d(</a:t>
            </a:r>
            <a:r>
              <a:rPr lang="en-US" altLang="ko-KR" sz="2400">
                <a:solidFill>
                  <a:srgbClr val="008000"/>
                </a:solidFill>
                <a:latin typeface="Symbol" charset="2"/>
                <a:sym typeface="Wingdings" charset="2"/>
              </a:rPr>
              <a:t>r</a:t>
            </a:r>
            <a:r>
              <a:rPr lang="en-US" altLang="ko-KR" sz="2400">
                <a:solidFill>
                  <a:srgbClr val="008000"/>
                </a:solidFill>
                <a:sym typeface="Wingdings" charset="2"/>
              </a:rPr>
              <a:t>x) </a:t>
            </a:r>
            <a:r>
              <a:rPr lang="en-US" altLang="ko-KR" sz="2400">
                <a:solidFill>
                  <a:srgbClr val="008000"/>
                </a:solidFill>
                <a:ea typeface="Lucida Sans Unicode" charset="0"/>
                <a:cs typeface="Lucida Sans Unicode" charset="0"/>
                <a:sym typeface="Wingdings" charset="2"/>
              </a:rPr>
              <a:t>~ 2 MeV/gcm</a:t>
            </a:r>
            <a:r>
              <a:rPr lang="en-US" altLang="ko-KR" sz="2400" baseline="30000">
                <a:solidFill>
                  <a:srgbClr val="008000"/>
                </a:solidFill>
                <a:ea typeface="Lucida Sans Unicode" charset="0"/>
                <a:cs typeface="Lucida Sans Unicode" charset="0"/>
                <a:sym typeface="Wingdings" charset="2"/>
              </a:rPr>
              <a:t>2</a:t>
            </a:r>
            <a:r>
              <a:rPr lang="en-US" altLang="ko-KR" sz="2400">
                <a:solidFill>
                  <a:srgbClr val="008000"/>
                </a:solidFill>
                <a:ea typeface="Lucida Sans Unicode" charset="0"/>
                <a:cs typeface="Lucida Sans Unicode" charset="0"/>
                <a:sym typeface="Wingdings" charset="2"/>
              </a:rPr>
              <a:t>  : MIP</a:t>
            </a:r>
          </a:p>
        </p:txBody>
      </p:sp>
      <p:sp>
        <p:nvSpPr>
          <p:cNvPr id="56327" name="Text Box 15"/>
          <p:cNvSpPr txBox="1">
            <a:spLocks noChangeArrowheads="1"/>
          </p:cNvSpPr>
          <p:nvPr/>
        </p:nvSpPr>
        <p:spPr bwMode="auto">
          <a:xfrm>
            <a:off x="611188" y="4149725"/>
            <a:ext cx="6985000" cy="915988"/>
          </a:xfrm>
          <a:prstGeom prst="rect">
            <a:avLst/>
          </a:prstGeom>
          <a:noFill/>
          <a:ln w="9525">
            <a:noFill/>
            <a:miter lim="800000"/>
            <a:headEnd/>
            <a:tailEnd/>
          </a:ln>
        </p:spPr>
        <p:txBody>
          <a:bodyPr>
            <a:prstTxWarp prst="textNoShape">
              <a:avLst/>
            </a:prstTxWarp>
            <a:spAutoFit/>
          </a:bodyPr>
          <a:lstStyle/>
          <a:p>
            <a:pPr>
              <a:spcBef>
                <a:spcPct val="50000"/>
              </a:spcBef>
            </a:pPr>
            <a:r>
              <a:rPr lang="en-US" altLang="ko-KR" sz="1800">
                <a:solidFill>
                  <a:srgbClr val="008000"/>
                </a:solidFill>
              </a:rPr>
              <a:t>When a minimal ionization particle goes through 5cm long Ar-gas chamber (ionization energy = 26 eV, r = 1.8 g/cm</a:t>
            </a:r>
            <a:r>
              <a:rPr lang="en-US" altLang="ko-KR" sz="1800" baseline="30000">
                <a:solidFill>
                  <a:srgbClr val="008000"/>
                </a:solidFill>
              </a:rPr>
              <a:t>3</a:t>
            </a:r>
            <a:r>
              <a:rPr lang="en-US" altLang="ko-KR" sz="1800">
                <a:solidFill>
                  <a:srgbClr val="008000"/>
                </a:solidFill>
              </a:rPr>
              <a:t>), how many electron-ion pairs will be produced ?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날짜 개체 틀 2"/>
          <p:cNvSpPr>
            <a:spLocks noGrp="1"/>
          </p:cNvSpPr>
          <p:nvPr>
            <p:ph type="dt" sz="quarter" idx="10"/>
          </p:nvPr>
        </p:nvSpPr>
        <p:spPr/>
        <p:txBody>
          <a:bodyPr/>
          <a:lstStyle/>
          <a:p>
            <a:fld id="{A4663E33-AE16-4946-A041-5197E2E4E7DD}" type="datetime1">
              <a:rPr lang="ko-KR" altLang="en-US" smtClean="0"/>
              <a:t>2/25/10</a:t>
            </a:fld>
            <a:endParaRPr lang="en-US" altLang="ko-KR"/>
          </a:p>
        </p:txBody>
      </p:sp>
      <p:sp>
        <p:nvSpPr>
          <p:cNvPr id="10" name="바닥글 개체 틀 3"/>
          <p:cNvSpPr>
            <a:spLocks noGrp="1"/>
          </p:cNvSpPr>
          <p:nvPr>
            <p:ph type="ftr" sz="quarter" idx="11"/>
          </p:nvPr>
        </p:nvSpPr>
        <p:spPr/>
        <p:txBody>
          <a:bodyPr/>
          <a:lstStyle/>
          <a:p>
            <a:r>
              <a:rPr lang="en-US" altLang="ko-KR" smtClean="0"/>
              <a:t>HIM 2010-02</a:t>
            </a:r>
            <a:endParaRPr lang="en-US" altLang="ko-KR"/>
          </a:p>
        </p:txBody>
      </p:sp>
      <p:sp>
        <p:nvSpPr>
          <p:cNvPr id="11" name="슬라이드 번호 개체 틀 4"/>
          <p:cNvSpPr>
            <a:spLocks noGrp="1"/>
          </p:cNvSpPr>
          <p:nvPr>
            <p:ph type="sldNum" sz="quarter" idx="12"/>
          </p:nvPr>
        </p:nvSpPr>
        <p:spPr/>
        <p:txBody>
          <a:bodyPr/>
          <a:lstStyle/>
          <a:p>
            <a:fld id="{A290C6F1-8927-DA41-AD55-6CF2605ABB77}" type="slidenum">
              <a:rPr lang="en-US" altLang="ko-KR"/>
              <a:pPr/>
              <a:t>25</a:t>
            </a:fld>
            <a:endParaRPr lang="en-US" altLang="ko-KR"/>
          </a:p>
        </p:txBody>
      </p:sp>
      <p:pic>
        <p:nvPicPr>
          <p:cNvPr id="34820" name="Picture 4" descr="dedx_pp"/>
          <p:cNvPicPr>
            <a:picLocks noGrp="1" noChangeAspect="1" noChangeArrowheads="1"/>
          </p:cNvPicPr>
          <p:nvPr>
            <p:ph/>
          </p:nvPr>
        </p:nvPicPr>
        <p:blipFill>
          <a:blip r:embed="rId2"/>
          <a:srcRect/>
          <a:stretch>
            <a:fillRect/>
          </a:stretch>
        </p:blipFill>
        <p:spPr>
          <a:xfrm>
            <a:off x="5003800" y="188913"/>
            <a:ext cx="3529013" cy="2587625"/>
          </a:xfrm>
          <a:noFill/>
        </p:spPr>
      </p:pic>
      <p:pic>
        <p:nvPicPr>
          <p:cNvPr id="34821" name="Picture 5" descr="dedx_th"/>
          <p:cNvPicPr>
            <a:picLocks noChangeAspect="1" noChangeArrowheads="1"/>
          </p:cNvPicPr>
          <p:nvPr/>
        </p:nvPicPr>
        <p:blipFill>
          <a:blip r:embed="rId3"/>
          <a:srcRect/>
          <a:stretch>
            <a:fillRect/>
          </a:stretch>
        </p:blipFill>
        <p:spPr bwMode="auto">
          <a:xfrm>
            <a:off x="395288" y="260350"/>
            <a:ext cx="3455987" cy="2533650"/>
          </a:xfrm>
          <a:prstGeom prst="rect">
            <a:avLst/>
          </a:prstGeom>
          <a:noFill/>
          <a:ln w="9525">
            <a:noFill/>
            <a:miter lim="800000"/>
            <a:headEnd/>
            <a:tailEnd/>
          </a:ln>
        </p:spPr>
      </p:pic>
      <p:pic>
        <p:nvPicPr>
          <p:cNvPr id="57351" name="Picture 6" descr="dEdx_pos"/>
          <p:cNvPicPr>
            <a:picLocks noChangeAspect="1" noChangeArrowheads="1"/>
          </p:cNvPicPr>
          <p:nvPr/>
        </p:nvPicPr>
        <p:blipFill>
          <a:blip r:embed="rId4"/>
          <a:srcRect/>
          <a:stretch>
            <a:fillRect/>
          </a:stretch>
        </p:blipFill>
        <p:spPr bwMode="auto">
          <a:xfrm>
            <a:off x="4140200" y="2924175"/>
            <a:ext cx="4681538" cy="1265238"/>
          </a:xfrm>
          <a:prstGeom prst="rect">
            <a:avLst/>
          </a:prstGeom>
          <a:noFill/>
          <a:ln w="9525">
            <a:noFill/>
            <a:miter lim="800000"/>
            <a:headEnd/>
            <a:tailEnd/>
          </a:ln>
        </p:spPr>
      </p:pic>
      <p:sp>
        <p:nvSpPr>
          <p:cNvPr id="57352" name="Line 9"/>
          <p:cNvSpPr>
            <a:spLocks noChangeShapeType="1"/>
          </p:cNvSpPr>
          <p:nvPr/>
        </p:nvSpPr>
        <p:spPr bwMode="auto">
          <a:xfrm>
            <a:off x="4067175" y="1484313"/>
            <a:ext cx="504825" cy="0"/>
          </a:xfrm>
          <a:prstGeom prst="line">
            <a:avLst/>
          </a:prstGeom>
          <a:noFill/>
          <a:ln w="38100">
            <a:solidFill>
              <a:srgbClr val="008000"/>
            </a:solidFill>
            <a:round/>
            <a:headEnd/>
            <a:tailEnd type="arrow" w="lg" len="lg"/>
          </a:ln>
        </p:spPr>
        <p:txBody>
          <a:bodyPr>
            <a:prstTxWarp prst="textNoShape">
              <a:avLst/>
            </a:prstTxWarp>
          </a:bodyPr>
          <a:lstStyle/>
          <a:p>
            <a:endParaRPr lang="en-US"/>
          </a:p>
        </p:txBody>
      </p:sp>
      <p:pic>
        <p:nvPicPr>
          <p:cNvPr id="57353" name="Picture 10" descr="emean+01I"/>
          <p:cNvPicPr>
            <a:picLocks noChangeAspect="1" noChangeArrowheads="1"/>
          </p:cNvPicPr>
          <p:nvPr/>
        </p:nvPicPr>
        <p:blipFill>
          <a:blip r:embed="rId5"/>
          <a:srcRect/>
          <a:stretch>
            <a:fillRect/>
          </a:stretch>
        </p:blipFill>
        <p:spPr bwMode="auto">
          <a:xfrm>
            <a:off x="5435600" y="4365625"/>
            <a:ext cx="2738438" cy="1825625"/>
          </a:xfrm>
          <a:prstGeom prst="rect">
            <a:avLst/>
          </a:prstGeom>
          <a:noFill/>
          <a:ln w="9525">
            <a:noFill/>
            <a:miter lim="800000"/>
            <a:headEnd/>
            <a:tailEnd/>
          </a:ln>
        </p:spPr>
      </p:pic>
      <p:sp>
        <p:nvSpPr>
          <p:cNvPr id="57354" name="Line 13"/>
          <p:cNvSpPr>
            <a:spLocks noChangeShapeType="1"/>
          </p:cNvSpPr>
          <p:nvPr/>
        </p:nvSpPr>
        <p:spPr bwMode="auto">
          <a:xfrm flipH="1">
            <a:off x="4716463" y="5373688"/>
            <a:ext cx="431800" cy="0"/>
          </a:xfrm>
          <a:prstGeom prst="line">
            <a:avLst/>
          </a:prstGeom>
          <a:noFill/>
          <a:ln w="38100">
            <a:solidFill>
              <a:srgbClr val="008000"/>
            </a:solidFill>
            <a:round/>
            <a:headEnd/>
            <a:tailEnd type="arrow" w="lg" len="lg"/>
          </a:ln>
        </p:spPr>
        <p:txBody>
          <a:bodyPr>
            <a:prstTxWarp prst="textNoShape">
              <a:avLst/>
            </a:prstTxWarp>
          </a:bodyPr>
          <a:lstStyle/>
          <a:p>
            <a:endParaRPr lang="en-US"/>
          </a:p>
        </p:txBody>
      </p:sp>
      <p:pic>
        <p:nvPicPr>
          <p:cNvPr id="57355" name="Picture 14" descr="param1"/>
          <p:cNvPicPr>
            <a:picLocks noChangeAspect="1" noChangeArrowheads="1"/>
          </p:cNvPicPr>
          <p:nvPr/>
        </p:nvPicPr>
        <p:blipFill>
          <a:blip r:embed="rId6"/>
          <a:srcRect/>
          <a:stretch>
            <a:fillRect/>
          </a:stretch>
        </p:blipFill>
        <p:spPr bwMode="auto">
          <a:xfrm>
            <a:off x="250825" y="4014788"/>
            <a:ext cx="4213225" cy="2012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dissolve">
                                      <p:cBhvr>
                                        <p:cTn id="7" dur="500"/>
                                        <p:tgtEl>
                                          <p:spTgt spid="348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4821"/>
                                        </p:tgtEl>
                                        <p:attrNameLst>
                                          <p:attrName>style.visibility</p:attrName>
                                        </p:attrNameLst>
                                      </p:cBhvr>
                                      <p:to>
                                        <p:strVal val="visible"/>
                                      </p:to>
                                    </p:set>
                                    <p:animEffect transition="in" filter="dissolve">
                                      <p:cBhvr>
                                        <p:cTn id="12" dur="500"/>
                                        <p:tgtEl>
                                          <p:spTgt spid="34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Date Placeholder 3"/>
          <p:cNvSpPr>
            <a:spLocks noGrp="1"/>
          </p:cNvSpPr>
          <p:nvPr>
            <p:ph type="dt" sz="quarter" idx="10"/>
          </p:nvPr>
        </p:nvSpPr>
        <p:spPr>
          <a:noFill/>
        </p:spPr>
        <p:txBody>
          <a:bodyPr/>
          <a:lstStyle/>
          <a:p>
            <a:fld id="{484E66E4-FCD6-8046-B451-BFCA12C599EE}" type="datetime1">
              <a:rPr lang="ko-KR" altLang="en-US" smtClean="0"/>
              <a:t>2/25/10</a:t>
            </a:fld>
            <a:endParaRPr lang="en-US" altLang="ko-KR"/>
          </a:p>
        </p:txBody>
      </p:sp>
      <p:sp>
        <p:nvSpPr>
          <p:cNvPr id="100355" name="Footer Placeholder 4"/>
          <p:cNvSpPr>
            <a:spLocks noGrp="1"/>
          </p:cNvSpPr>
          <p:nvPr>
            <p:ph type="ftr" sz="quarter" idx="11"/>
          </p:nvPr>
        </p:nvSpPr>
        <p:spPr>
          <a:noFill/>
        </p:spPr>
        <p:txBody>
          <a:bodyPr/>
          <a:lstStyle/>
          <a:p>
            <a:r>
              <a:rPr lang="en-US" altLang="ko-KR" smtClean="0"/>
              <a:t>HIM 2010-02</a:t>
            </a:r>
            <a:endParaRPr lang="en-US" altLang="ko-KR"/>
          </a:p>
        </p:txBody>
      </p:sp>
      <p:sp>
        <p:nvSpPr>
          <p:cNvPr id="100356" name="Slide Number Placeholder 5"/>
          <p:cNvSpPr>
            <a:spLocks noGrp="1"/>
          </p:cNvSpPr>
          <p:nvPr>
            <p:ph type="sldNum" sz="quarter" idx="12"/>
          </p:nvPr>
        </p:nvSpPr>
        <p:spPr>
          <a:noFill/>
        </p:spPr>
        <p:txBody>
          <a:bodyPr/>
          <a:lstStyle/>
          <a:p>
            <a:fld id="{B338A43D-E22E-EC4F-92F1-1184520ED8A0}" type="slidenum">
              <a:rPr lang="en-US" altLang="ko-KR"/>
              <a:pPr/>
              <a:t>26</a:t>
            </a:fld>
            <a:endParaRPr lang="en-US" altLang="ko-KR"/>
          </a:p>
        </p:txBody>
      </p:sp>
      <p:sp>
        <p:nvSpPr>
          <p:cNvPr id="100357" name="Rectangle 2"/>
          <p:cNvSpPr>
            <a:spLocks noGrp="1" noChangeArrowheads="1"/>
          </p:cNvSpPr>
          <p:nvPr>
            <p:ph type="title"/>
          </p:nvPr>
        </p:nvSpPr>
        <p:spPr>
          <a:xfrm>
            <a:off x="457200" y="274638"/>
            <a:ext cx="8229600" cy="633412"/>
          </a:xfrm>
        </p:spPr>
        <p:txBody>
          <a:bodyPr/>
          <a:lstStyle/>
          <a:p>
            <a:pPr eaLnBrk="1" hangingPunct="1"/>
            <a:r>
              <a:rPr lang="en-US" altLang="ko-KR" sz="1800">
                <a:solidFill>
                  <a:srgbClr val="FF0000"/>
                </a:solidFill>
                <a:latin typeface="Lucida Sans Unicode" charset="0"/>
              </a:rPr>
              <a:t>2.2 Particle Identification</a:t>
            </a:r>
          </a:p>
        </p:txBody>
      </p:sp>
      <p:sp>
        <p:nvSpPr>
          <p:cNvPr id="100358" name="Text Box 3"/>
          <p:cNvSpPr txBox="1">
            <a:spLocks noChangeArrowheads="1"/>
          </p:cNvSpPr>
          <p:nvPr/>
        </p:nvSpPr>
        <p:spPr bwMode="auto">
          <a:xfrm>
            <a:off x="684213" y="908050"/>
            <a:ext cx="7632700" cy="366713"/>
          </a:xfrm>
          <a:prstGeom prst="rect">
            <a:avLst/>
          </a:prstGeom>
          <a:noFill/>
          <a:ln w="9525">
            <a:noFill/>
            <a:miter lim="800000"/>
            <a:headEnd/>
            <a:tailEnd/>
          </a:ln>
        </p:spPr>
        <p:txBody>
          <a:bodyPr>
            <a:prstTxWarp prst="textNoShape">
              <a:avLst/>
            </a:prstTxWarp>
            <a:spAutoFit/>
          </a:bodyPr>
          <a:lstStyle/>
          <a:p>
            <a:pPr marL="342900" indent="-342900">
              <a:spcBef>
                <a:spcPct val="50000"/>
              </a:spcBef>
              <a:buFontTx/>
              <a:buChar char="•"/>
            </a:pPr>
            <a:r>
              <a:rPr lang="en-US" altLang="ko-KR">
                <a:solidFill>
                  <a:srgbClr val="0000FF"/>
                </a:solidFill>
                <a:latin typeface="Lucida Sans Unicode" charset="0"/>
              </a:rPr>
              <a:t>Parameterization : dEdx vs. log(p) </a:t>
            </a:r>
          </a:p>
        </p:txBody>
      </p:sp>
      <p:pic>
        <p:nvPicPr>
          <p:cNvPr id="100359" name="Picture 5" descr="test_dedx_logp"/>
          <p:cNvPicPr>
            <a:picLocks noChangeAspect="1" noChangeArrowheads="1"/>
          </p:cNvPicPr>
          <p:nvPr/>
        </p:nvPicPr>
        <p:blipFill>
          <a:blip r:embed="rId2"/>
          <a:srcRect/>
          <a:stretch>
            <a:fillRect/>
          </a:stretch>
        </p:blipFill>
        <p:spPr bwMode="auto">
          <a:xfrm>
            <a:off x="1331913" y="1268413"/>
            <a:ext cx="6194425" cy="4200525"/>
          </a:xfrm>
          <a:prstGeom prst="rect">
            <a:avLst/>
          </a:prstGeom>
          <a:noFill/>
          <a:ln w="9525">
            <a:noFill/>
            <a:miter lim="800000"/>
            <a:headEnd/>
            <a:tailEnd/>
          </a:ln>
        </p:spPr>
      </p:pic>
      <p:sp>
        <p:nvSpPr>
          <p:cNvPr id="154630" name="Rectangle 6"/>
          <p:cNvSpPr>
            <a:spLocks noChangeArrowheads="1"/>
          </p:cNvSpPr>
          <p:nvPr/>
        </p:nvSpPr>
        <p:spPr bwMode="auto">
          <a:xfrm>
            <a:off x="3276600" y="1700213"/>
            <a:ext cx="71438" cy="3311525"/>
          </a:xfrm>
          <a:prstGeom prst="rect">
            <a:avLst/>
          </a:prstGeom>
          <a:noFill/>
          <a:ln w="12700">
            <a:solidFill>
              <a:schemeClr val="tx1"/>
            </a:solidFill>
            <a:miter lim="800000"/>
            <a:headEnd/>
            <a:tailEnd/>
          </a:ln>
        </p:spPr>
        <p:txBody>
          <a:bodyPr wrap="none" anchor="ctr">
            <a:prstTxWarp prst="textNoShape">
              <a:avLst/>
            </a:prstTxWarp>
          </a:bodyPr>
          <a:lstStyle/>
          <a:p>
            <a:endParaRPr lang="en-US" altLang="ko-KR"/>
          </a:p>
        </p:txBody>
      </p:sp>
      <p:sp>
        <p:nvSpPr>
          <p:cNvPr id="154631" name="Rectangle 7"/>
          <p:cNvSpPr>
            <a:spLocks noChangeArrowheads="1"/>
          </p:cNvSpPr>
          <p:nvPr/>
        </p:nvSpPr>
        <p:spPr bwMode="auto">
          <a:xfrm>
            <a:off x="3348038" y="1700213"/>
            <a:ext cx="71437" cy="3311525"/>
          </a:xfrm>
          <a:prstGeom prst="rect">
            <a:avLst/>
          </a:prstGeom>
          <a:noFill/>
          <a:ln w="12700">
            <a:solidFill>
              <a:schemeClr val="tx1"/>
            </a:solidFill>
            <a:miter lim="800000"/>
            <a:headEnd/>
            <a:tailEnd/>
          </a:ln>
        </p:spPr>
        <p:txBody>
          <a:bodyPr wrap="none" anchor="ctr">
            <a:prstTxWarp prst="textNoShape">
              <a:avLst/>
            </a:prstTxWarp>
          </a:bodyPr>
          <a:lstStyle/>
          <a:p>
            <a:endParaRPr lang="en-US" altLang="ko-KR"/>
          </a:p>
        </p:txBody>
      </p:sp>
      <p:sp>
        <p:nvSpPr>
          <p:cNvPr id="154632" name="Rectangle 8"/>
          <p:cNvSpPr>
            <a:spLocks noChangeArrowheads="1"/>
          </p:cNvSpPr>
          <p:nvPr/>
        </p:nvSpPr>
        <p:spPr bwMode="auto">
          <a:xfrm>
            <a:off x="3419475" y="1700213"/>
            <a:ext cx="71438" cy="3311525"/>
          </a:xfrm>
          <a:prstGeom prst="rect">
            <a:avLst/>
          </a:prstGeom>
          <a:noFill/>
          <a:ln w="12700">
            <a:solidFill>
              <a:schemeClr val="tx1"/>
            </a:solidFill>
            <a:miter lim="800000"/>
            <a:headEnd/>
            <a:tailEnd/>
          </a:ln>
        </p:spPr>
        <p:txBody>
          <a:bodyPr wrap="none" anchor="ctr">
            <a:prstTxWarp prst="textNoShape">
              <a:avLst/>
            </a:prstTxWarp>
          </a:bodyPr>
          <a:lstStyle/>
          <a:p>
            <a:endParaRPr lang="en-US" altLang="ko-KR"/>
          </a:p>
        </p:txBody>
      </p:sp>
      <p:sp>
        <p:nvSpPr>
          <p:cNvPr id="154633" name="Rectangle 9"/>
          <p:cNvSpPr>
            <a:spLocks noChangeArrowheads="1"/>
          </p:cNvSpPr>
          <p:nvPr/>
        </p:nvSpPr>
        <p:spPr bwMode="auto">
          <a:xfrm>
            <a:off x="3492500" y="1700213"/>
            <a:ext cx="71438" cy="3311525"/>
          </a:xfrm>
          <a:prstGeom prst="rect">
            <a:avLst/>
          </a:prstGeom>
          <a:noFill/>
          <a:ln w="12700">
            <a:solidFill>
              <a:schemeClr val="tx1"/>
            </a:solidFill>
            <a:miter lim="800000"/>
            <a:headEnd/>
            <a:tailEnd/>
          </a:ln>
        </p:spPr>
        <p:txBody>
          <a:bodyPr wrap="none" anchor="ctr">
            <a:prstTxWarp prst="textNoShape">
              <a:avLst/>
            </a:prstTxWarp>
          </a:bodyPr>
          <a:lstStyle/>
          <a:p>
            <a:endParaRPr lang="en-US" altLang="ko-KR"/>
          </a:p>
        </p:txBody>
      </p:sp>
      <p:sp>
        <p:nvSpPr>
          <p:cNvPr id="100364" name="Text Box 10"/>
          <p:cNvSpPr txBox="1">
            <a:spLocks noChangeArrowheads="1"/>
          </p:cNvSpPr>
          <p:nvPr/>
        </p:nvSpPr>
        <p:spPr bwMode="auto">
          <a:xfrm>
            <a:off x="755650" y="5516563"/>
            <a:ext cx="7632700" cy="779462"/>
          </a:xfrm>
          <a:prstGeom prst="rect">
            <a:avLst/>
          </a:prstGeom>
          <a:noFill/>
          <a:ln w="9525">
            <a:noFill/>
            <a:miter lim="800000"/>
            <a:headEnd/>
            <a:tailEnd/>
          </a:ln>
        </p:spPr>
        <p:txBody>
          <a:bodyPr>
            <a:prstTxWarp prst="textNoShape">
              <a:avLst/>
            </a:prstTxWarp>
            <a:spAutoFit/>
          </a:bodyPr>
          <a:lstStyle/>
          <a:p>
            <a:pPr marL="342900" indent="-342900">
              <a:spcBef>
                <a:spcPct val="50000"/>
              </a:spcBef>
              <a:buFontTx/>
              <a:buChar char="•"/>
            </a:pPr>
            <a:r>
              <a:rPr lang="en-US" altLang="ko-KR">
                <a:solidFill>
                  <a:srgbClr val="0000FF"/>
                </a:solidFill>
                <a:latin typeface="Lucida Sans Unicode" charset="0"/>
              </a:rPr>
              <a:t>Slicing w.r.t p </a:t>
            </a:r>
            <a:r>
              <a:rPr lang="en-US" altLang="ko-KR">
                <a:solidFill>
                  <a:srgbClr val="0000FF"/>
                </a:solidFill>
                <a:latin typeface="Lucida Sans Unicode" charset="0"/>
                <a:sym typeface="Wingdings" charset="2"/>
              </a:rPr>
              <a:t> Filling TH1F (dEdx)</a:t>
            </a:r>
          </a:p>
          <a:p>
            <a:pPr marL="342900" indent="-342900">
              <a:spcBef>
                <a:spcPct val="50000"/>
              </a:spcBef>
              <a:buFontTx/>
              <a:buChar char="•"/>
            </a:pPr>
            <a:r>
              <a:rPr lang="en-US" altLang="ko-KR">
                <a:solidFill>
                  <a:srgbClr val="0000FF"/>
                </a:solidFill>
                <a:latin typeface="Lucida Sans Unicode" charset="0"/>
                <a:sym typeface="Wingdings" charset="2"/>
                <a:hlinkClick r:id="rId3" action="ppaction://hlinkfile"/>
              </a:rPr>
              <a:t>root/01I/param/macro/dedx_p_01Ixx.C</a:t>
            </a:r>
            <a:endParaRPr lang="en-US" altLang="ko-KR">
              <a:solidFill>
                <a:srgbClr val="0000FF"/>
              </a:solidFill>
              <a:latin typeface="Lucida Sans Unicode"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4630"/>
                                        </p:tgtEl>
                                        <p:attrNameLst>
                                          <p:attrName>style.visibility</p:attrName>
                                        </p:attrNameLst>
                                      </p:cBhvr>
                                      <p:to>
                                        <p:strVal val="visible"/>
                                      </p:to>
                                    </p:set>
                                    <p:animEffect transition="in" filter="wipe(down)">
                                      <p:cBhvr>
                                        <p:cTn id="7" dur="500"/>
                                        <p:tgtEl>
                                          <p:spTgt spid="1546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4631"/>
                                        </p:tgtEl>
                                        <p:attrNameLst>
                                          <p:attrName>style.visibility</p:attrName>
                                        </p:attrNameLst>
                                      </p:cBhvr>
                                      <p:to>
                                        <p:strVal val="visible"/>
                                      </p:to>
                                    </p:set>
                                    <p:animEffect transition="in" filter="wipe(down)">
                                      <p:cBhvr>
                                        <p:cTn id="12" dur="500"/>
                                        <p:tgtEl>
                                          <p:spTgt spid="1546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4632"/>
                                        </p:tgtEl>
                                        <p:attrNameLst>
                                          <p:attrName>style.visibility</p:attrName>
                                        </p:attrNameLst>
                                      </p:cBhvr>
                                      <p:to>
                                        <p:strVal val="visible"/>
                                      </p:to>
                                    </p:set>
                                    <p:animEffect transition="in" filter="wipe(down)">
                                      <p:cBhvr>
                                        <p:cTn id="17" dur="500"/>
                                        <p:tgtEl>
                                          <p:spTgt spid="1546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4633"/>
                                        </p:tgtEl>
                                        <p:attrNameLst>
                                          <p:attrName>style.visibility</p:attrName>
                                        </p:attrNameLst>
                                      </p:cBhvr>
                                      <p:to>
                                        <p:strVal val="visible"/>
                                      </p:to>
                                    </p:set>
                                    <p:animEffect transition="in" filter="wipe(down)">
                                      <p:cBhvr>
                                        <p:cTn id="22" dur="500"/>
                                        <p:tgtEl>
                                          <p:spTgt spid="154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animBg="1"/>
      <p:bldP spid="154631" grpId="0" animBg="1"/>
      <p:bldP spid="154632" grpId="0" animBg="1"/>
      <p:bldP spid="154633"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Date Placeholder 3"/>
          <p:cNvSpPr>
            <a:spLocks noGrp="1"/>
          </p:cNvSpPr>
          <p:nvPr>
            <p:ph type="dt" sz="quarter" idx="10"/>
          </p:nvPr>
        </p:nvSpPr>
        <p:spPr>
          <a:noFill/>
        </p:spPr>
        <p:txBody>
          <a:bodyPr/>
          <a:lstStyle/>
          <a:p>
            <a:fld id="{6C69E9B9-39E2-7142-B196-3C680CD7B518}" type="datetime1">
              <a:rPr lang="ko-KR" altLang="en-US" smtClean="0"/>
              <a:t>2/25/10</a:t>
            </a:fld>
            <a:endParaRPr lang="en-US" altLang="ko-KR"/>
          </a:p>
        </p:txBody>
      </p:sp>
      <p:sp>
        <p:nvSpPr>
          <p:cNvPr id="101379" name="Footer Placeholder 4"/>
          <p:cNvSpPr>
            <a:spLocks noGrp="1"/>
          </p:cNvSpPr>
          <p:nvPr>
            <p:ph type="ftr" sz="quarter" idx="11"/>
          </p:nvPr>
        </p:nvSpPr>
        <p:spPr>
          <a:noFill/>
        </p:spPr>
        <p:txBody>
          <a:bodyPr/>
          <a:lstStyle/>
          <a:p>
            <a:r>
              <a:rPr lang="en-US" altLang="ko-KR" smtClean="0"/>
              <a:t>HIM 2010-02</a:t>
            </a:r>
            <a:endParaRPr lang="en-US" altLang="ko-KR"/>
          </a:p>
        </p:txBody>
      </p:sp>
      <p:sp>
        <p:nvSpPr>
          <p:cNvPr id="101380" name="Slide Number Placeholder 5"/>
          <p:cNvSpPr>
            <a:spLocks noGrp="1"/>
          </p:cNvSpPr>
          <p:nvPr>
            <p:ph type="sldNum" sz="quarter" idx="12"/>
          </p:nvPr>
        </p:nvSpPr>
        <p:spPr>
          <a:noFill/>
        </p:spPr>
        <p:txBody>
          <a:bodyPr/>
          <a:lstStyle/>
          <a:p>
            <a:fld id="{B35FB571-68FC-F04A-A822-4CC5F4E3443A}" type="slidenum">
              <a:rPr lang="en-US" altLang="ko-KR"/>
              <a:pPr/>
              <a:t>27</a:t>
            </a:fld>
            <a:endParaRPr lang="en-US" altLang="ko-KR"/>
          </a:p>
        </p:txBody>
      </p:sp>
      <p:sp>
        <p:nvSpPr>
          <p:cNvPr id="101381" name="Rectangle 2"/>
          <p:cNvSpPr>
            <a:spLocks noGrp="1" noChangeArrowheads="1"/>
          </p:cNvSpPr>
          <p:nvPr>
            <p:ph type="title"/>
          </p:nvPr>
        </p:nvSpPr>
        <p:spPr>
          <a:xfrm>
            <a:off x="457200" y="274638"/>
            <a:ext cx="8229600" cy="633412"/>
          </a:xfrm>
        </p:spPr>
        <p:txBody>
          <a:bodyPr/>
          <a:lstStyle/>
          <a:p>
            <a:pPr eaLnBrk="1" hangingPunct="1"/>
            <a:r>
              <a:rPr lang="en-US" altLang="ko-KR" sz="1800">
                <a:solidFill>
                  <a:srgbClr val="FF0000"/>
                </a:solidFill>
                <a:latin typeface="Lucida Sans Unicode" charset="0"/>
              </a:rPr>
              <a:t>2.2 Particle Identification</a:t>
            </a:r>
          </a:p>
        </p:txBody>
      </p:sp>
      <p:pic>
        <p:nvPicPr>
          <p:cNvPr id="101382" name="Picture 3" descr="test_dedx_pbin"/>
          <p:cNvPicPr>
            <a:picLocks noChangeAspect="1" noChangeArrowheads="1"/>
          </p:cNvPicPr>
          <p:nvPr/>
        </p:nvPicPr>
        <p:blipFill>
          <a:blip r:embed="rId2"/>
          <a:srcRect/>
          <a:stretch>
            <a:fillRect/>
          </a:stretch>
        </p:blipFill>
        <p:spPr bwMode="auto">
          <a:xfrm>
            <a:off x="0" y="0"/>
            <a:ext cx="9144000" cy="677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Date Placeholder 3"/>
          <p:cNvSpPr>
            <a:spLocks noGrp="1"/>
          </p:cNvSpPr>
          <p:nvPr>
            <p:ph type="dt" sz="quarter" idx="10"/>
          </p:nvPr>
        </p:nvSpPr>
        <p:spPr>
          <a:noFill/>
        </p:spPr>
        <p:txBody>
          <a:bodyPr/>
          <a:lstStyle/>
          <a:p>
            <a:fld id="{32E9C842-C315-EA45-A660-75C217859E6C}" type="datetime1">
              <a:rPr lang="ko-KR" altLang="en-US" smtClean="0"/>
              <a:t>2/25/10</a:t>
            </a:fld>
            <a:endParaRPr lang="en-US" altLang="ko-KR"/>
          </a:p>
        </p:txBody>
      </p:sp>
      <p:sp>
        <p:nvSpPr>
          <p:cNvPr id="102403" name="Footer Placeholder 4"/>
          <p:cNvSpPr>
            <a:spLocks noGrp="1"/>
          </p:cNvSpPr>
          <p:nvPr>
            <p:ph type="ftr" sz="quarter" idx="11"/>
          </p:nvPr>
        </p:nvSpPr>
        <p:spPr>
          <a:noFill/>
        </p:spPr>
        <p:txBody>
          <a:bodyPr/>
          <a:lstStyle/>
          <a:p>
            <a:r>
              <a:rPr lang="en-US" altLang="ko-KR" smtClean="0"/>
              <a:t>HIM 2010-02</a:t>
            </a:r>
            <a:endParaRPr lang="en-US" altLang="ko-KR"/>
          </a:p>
        </p:txBody>
      </p:sp>
      <p:sp>
        <p:nvSpPr>
          <p:cNvPr id="102404" name="Slide Number Placeholder 5"/>
          <p:cNvSpPr>
            <a:spLocks noGrp="1"/>
          </p:cNvSpPr>
          <p:nvPr>
            <p:ph type="sldNum" sz="quarter" idx="12"/>
          </p:nvPr>
        </p:nvSpPr>
        <p:spPr>
          <a:noFill/>
        </p:spPr>
        <p:txBody>
          <a:bodyPr/>
          <a:lstStyle/>
          <a:p>
            <a:fld id="{A8E4EEAE-B947-8444-BD99-AD19162FA78E}" type="slidenum">
              <a:rPr lang="en-US" altLang="ko-KR"/>
              <a:pPr/>
              <a:t>28</a:t>
            </a:fld>
            <a:endParaRPr lang="en-US" altLang="ko-KR"/>
          </a:p>
        </p:txBody>
      </p:sp>
      <p:sp>
        <p:nvSpPr>
          <p:cNvPr id="102405" name="Rectangle 2"/>
          <p:cNvSpPr>
            <a:spLocks noGrp="1" noChangeArrowheads="1"/>
          </p:cNvSpPr>
          <p:nvPr>
            <p:ph type="title"/>
          </p:nvPr>
        </p:nvSpPr>
        <p:spPr>
          <a:xfrm>
            <a:off x="457200" y="274638"/>
            <a:ext cx="8229600" cy="633412"/>
          </a:xfrm>
        </p:spPr>
        <p:txBody>
          <a:bodyPr/>
          <a:lstStyle/>
          <a:p>
            <a:pPr eaLnBrk="1" hangingPunct="1"/>
            <a:r>
              <a:rPr lang="en-US" altLang="ko-KR" sz="1800">
                <a:solidFill>
                  <a:srgbClr val="FF0000"/>
                </a:solidFill>
                <a:latin typeface="Lucida Sans Unicode" charset="0"/>
              </a:rPr>
              <a:t>2.2 Particle Identification</a:t>
            </a:r>
          </a:p>
        </p:txBody>
      </p:sp>
      <p:pic>
        <p:nvPicPr>
          <p:cNvPr id="102406" name="Picture 4" descr="dedx_fit_all">
            <a:hlinkClick r:id="rId2" action="ppaction://hlinkfile"/>
          </p:cNvPr>
          <p:cNvPicPr>
            <a:picLocks noChangeAspect="1" noChangeArrowheads="1"/>
          </p:cNvPicPr>
          <p:nvPr/>
        </p:nvPicPr>
        <p:blipFill>
          <a:blip r:embed="rId3"/>
          <a:srcRect/>
          <a:stretch>
            <a:fillRect/>
          </a:stretch>
        </p:blipFill>
        <p:spPr bwMode="auto">
          <a:xfrm>
            <a:off x="0" y="0"/>
            <a:ext cx="4427538" cy="6858000"/>
          </a:xfrm>
          <a:prstGeom prst="rect">
            <a:avLst/>
          </a:prstGeom>
          <a:noFill/>
          <a:ln w="9525">
            <a:noFill/>
            <a:miter lim="800000"/>
            <a:headEnd/>
            <a:tailEnd/>
          </a:ln>
        </p:spPr>
      </p:pic>
      <p:pic>
        <p:nvPicPr>
          <p:cNvPr id="102407" name="Picture 5" descr="dedx_fit_all"/>
          <p:cNvPicPr>
            <a:picLocks noChangeAspect="1" noChangeArrowheads="1"/>
          </p:cNvPicPr>
          <p:nvPr/>
        </p:nvPicPr>
        <p:blipFill>
          <a:blip r:embed="rId4"/>
          <a:srcRect/>
          <a:stretch>
            <a:fillRect/>
          </a:stretch>
        </p:blipFill>
        <p:spPr bwMode="auto">
          <a:xfrm>
            <a:off x="4433888" y="0"/>
            <a:ext cx="4710112" cy="6669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Date Placeholder 3"/>
          <p:cNvSpPr>
            <a:spLocks noGrp="1"/>
          </p:cNvSpPr>
          <p:nvPr>
            <p:ph type="dt" sz="quarter" idx="10"/>
          </p:nvPr>
        </p:nvSpPr>
        <p:spPr>
          <a:noFill/>
        </p:spPr>
        <p:txBody>
          <a:bodyPr/>
          <a:lstStyle/>
          <a:p>
            <a:fld id="{23B9EA32-C6E0-6849-B465-20AB44C56BBF}" type="datetime1">
              <a:rPr lang="ko-KR" altLang="en-US" smtClean="0"/>
              <a:t>2/25/10</a:t>
            </a:fld>
            <a:endParaRPr lang="en-US" altLang="ko-KR"/>
          </a:p>
        </p:txBody>
      </p:sp>
      <p:sp>
        <p:nvSpPr>
          <p:cNvPr id="104451" name="Footer Placeholder 4"/>
          <p:cNvSpPr>
            <a:spLocks noGrp="1"/>
          </p:cNvSpPr>
          <p:nvPr>
            <p:ph type="ftr" sz="quarter" idx="11"/>
          </p:nvPr>
        </p:nvSpPr>
        <p:spPr>
          <a:noFill/>
        </p:spPr>
        <p:txBody>
          <a:bodyPr/>
          <a:lstStyle/>
          <a:p>
            <a:r>
              <a:rPr lang="en-US" altLang="ko-KR" smtClean="0"/>
              <a:t>HIM 2010-02</a:t>
            </a:r>
            <a:endParaRPr lang="en-US" altLang="ko-KR"/>
          </a:p>
        </p:txBody>
      </p:sp>
      <p:sp>
        <p:nvSpPr>
          <p:cNvPr id="104452" name="Slide Number Placeholder 5"/>
          <p:cNvSpPr>
            <a:spLocks noGrp="1"/>
          </p:cNvSpPr>
          <p:nvPr>
            <p:ph type="sldNum" sz="quarter" idx="12"/>
          </p:nvPr>
        </p:nvSpPr>
        <p:spPr>
          <a:noFill/>
        </p:spPr>
        <p:txBody>
          <a:bodyPr/>
          <a:lstStyle/>
          <a:p>
            <a:fld id="{78FACAC7-E5FF-1E4A-8B08-60749A4B58AB}" type="slidenum">
              <a:rPr lang="en-US" altLang="ko-KR"/>
              <a:pPr/>
              <a:t>29</a:t>
            </a:fld>
            <a:endParaRPr lang="en-US" altLang="ko-KR"/>
          </a:p>
        </p:txBody>
      </p:sp>
      <p:sp>
        <p:nvSpPr>
          <p:cNvPr id="104453" name="Rectangle 2"/>
          <p:cNvSpPr>
            <a:spLocks noGrp="1" noChangeArrowheads="1"/>
          </p:cNvSpPr>
          <p:nvPr>
            <p:ph type="title"/>
          </p:nvPr>
        </p:nvSpPr>
        <p:spPr>
          <a:xfrm>
            <a:off x="457200" y="274638"/>
            <a:ext cx="8229600" cy="633412"/>
          </a:xfrm>
        </p:spPr>
        <p:txBody>
          <a:bodyPr/>
          <a:lstStyle/>
          <a:p>
            <a:pPr eaLnBrk="1" hangingPunct="1"/>
            <a:r>
              <a:rPr lang="en-US" altLang="ko-KR" sz="1800">
                <a:solidFill>
                  <a:srgbClr val="FF0000"/>
                </a:solidFill>
                <a:latin typeface="Lucida Sans Unicode" charset="0"/>
              </a:rPr>
              <a:t>2.2 Particle Identification</a:t>
            </a:r>
          </a:p>
        </p:txBody>
      </p:sp>
      <p:pic>
        <p:nvPicPr>
          <p:cNvPr id="104454" name="Picture 8" descr="dedx_show_all"/>
          <p:cNvPicPr>
            <a:picLocks noChangeAspect="1" noChangeArrowheads="1"/>
          </p:cNvPicPr>
          <p:nvPr/>
        </p:nvPicPr>
        <p:blipFill>
          <a:blip r:embed="rId2"/>
          <a:srcRect/>
          <a:stretch>
            <a:fillRect/>
          </a:stretch>
        </p:blipFill>
        <p:spPr bwMode="auto">
          <a:xfrm>
            <a:off x="-209550" y="-47625"/>
            <a:ext cx="9563100" cy="695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Collision </a:t>
            </a:r>
            <a:r>
              <a:rPr lang="en-US" dirty="0" smtClean="0"/>
              <a:t>Experiments</a:t>
            </a:r>
            <a:br>
              <a:rPr lang="en-US" dirty="0" smtClean="0"/>
            </a:br>
            <a:r>
              <a:rPr lang="en-US" sz="2667" dirty="0" smtClean="0"/>
              <a:t>since </a:t>
            </a:r>
            <a:r>
              <a:rPr lang="en-US" sz="2667" i="1" u="sng" dirty="0" smtClean="0">
                <a:solidFill>
                  <a:srgbClr val="0000FF"/>
                </a:solidFill>
              </a:rPr>
              <a:t>Rutherford</a:t>
            </a:r>
            <a:endParaRPr lang="en-US" sz="2667" i="1" u="sng" dirty="0">
              <a:solidFill>
                <a:srgbClr val="0000FF"/>
              </a:solidFill>
            </a:endParaRPr>
          </a:p>
        </p:txBody>
      </p:sp>
      <p:sp>
        <p:nvSpPr>
          <p:cNvPr id="3" name="Content Placeholder 2"/>
          <p:cNvSpPr>
            <a:spLocks noGrp="1"/>
          </p:cNvSpPr>
          <p:nvPr>
            <p:ph idx="1"/>
          </p:nvPr>
        </p:nvSpPr>
        <p:spPr>
          <a:noFill/>
        </p:spPr>
        <p:txBody>
          <a:bodyPr>
            <a:normAutofit lnSpcReduction="10000"/>
          </a:bodyPr>
          <a:lstStyle/>
          <a:p>
            <a:r>
              <a:rPr lang="en-US" dirty="0" smtClean="0"/>
              <a:t>Why High Energy Collisions?</a:t>
            </a:r>
          </a:p>
          <a:p>
            <a:pPr lvl="1"/>
            <a:r>
              <a:rPr lang="en-US" dirty="0" smtClean="0"/>
              <a:t> Resolution</a:t>
            </a:r>
          </a:p>
          <a:p>
            <a:pPr lvl="1"/>
            <a:r>
              <a:rPr lang="en-US" dirty="0" smtClean="0"/>
              <a:t> Massive Particle Production</a:t>
            </a:r>
          </a:p>
          <a:p>
            <a:pPr lvl="1"/>
            <a:r>
              <a:rPr lang="en-US" dirty="0" smtClean="0"/>
              <a:t> Extreme Conditions (Phase Transition)</a:t>
            </a:r>
          </a:p>
          <a:p>
            <a:r>
              <a:rPr lang="en-US" dirty="0" smtClean="0"/>
              <a:t>What to collide?</a:t>
            </a:r>
          </a:p>
          <a:p>
            <a:pPr lvl="1"/>
            <a:r>
              <a:rPr lang="en-US" dirty="0" smtClean="0"/>
              <a:t> Electron</a:t>
            </a:r>
          </a:p>
          <a:p>
            <a:pPr lvl="1"/>
            <a:r>
              <a:rPr lang="en-US" dirty="0"/>
              <a:t> </a:t>
            </a:r>
            <a:r>
              <a:rPr lang="en-US" dirty="0" err="1" smtClean="0"/>
              <a:t>Hadron</a:t>
            </a:r>
            <a:r>
              <a:rPr lang="en-US" dirty="0" smtClean="0"/>
              <a:t> (</a:t>
            </a:r>
            <a:r>
              <a:rPr lang="en-US" dirty="0" err="1"/>
              <a:t>P</a:t>
            </a:r>
            <a:r>
              <a:rPr lang="en-US" dirty="0" err="1" smtClean="0"/>
              <a:t>ion</a:t>
            </a:r>
            <a:r>
              <a:rPr lang="en-US" dirty="0" smtClean="0"/>
              <a:t>, </a:t>
            </a:r>
            <a:r>
              <a:rPr lang="en-US" dirty="0" err="1" smtClean="0"/>
              <a:t>Kaon</a:t>
            </a:r>
            <a:r>
              <a:rPr lang="en-US" dirty="0" smtClean="0"/>
              <a:t>, Proton)</a:t>
            </a:r>
          </a:p>
          <a:p>
            <a:pPr lvl="1"/>
            <a:r>
              <a:rPr lang="en-US" dirty="0" smtClean="0"/>
              <a:t> Heavy Ions </a:t>
            </a:r>
          </a:p>
          <a:p>
            <a:pPr lvl="1"/>
            <a:r>
              <a:rPr lang="en-US" dirty="0" smtClean="0"/>
              <a:t> Radioactive Isotope</a:t>
            </a:r>
          </a:p>
        </p:txBody>
      </p:sp>
      <p:sp>
        <p:nvSpPr>
          <p:cNvPr id="4" name="Date Placeholder 3"/>
          <p:cNvSpPr>
            <a:spLocks noGrp="1"/>
          </p:cNvSpPr>
          <p:nvPr>
            <p:ph type="dt" sz="half" idx="10"/>
          </p:nvPr>
        </p:nvSpPr>
        <p:spPr/>
        <p:txBody>
          <a:bodyPr/>
          <a:lstStyle/>
          <a:p>
            <a:fld id="{71E10F91-C4D7-6748-A2D7-2C8B0AD131F5}" type="datetime1">
              <a:rPr lang="ko-KR" altLang="en-US" smtClean="0"/>
              <a:t>2/25/10</a:t>
            </a:fld>
            <a:endParaRPr lang="en-US"/>
          </a:p>
        </p:txBody>
      </p:sp>
      <p:sp>
        <p:nvSpPr>
          <p:cNvPr id="5" name="Footer Placeholder 4"/>
          <p:cNvSpPr>
            <a:spLocks noGrp="1"/>
          </p:cNvSpPr>
          <p:nvPr>
            <p:ph type="ftr" sz="quarter" idx="11"/>
          </p:nvPr>
        </p:nvSpPr>
        <p:spPr/>
        <p:txBody>
          <a:bodyPr/>
          <a:lstStyle/>
          <a:p>
            <a:r>
              <a:rPr lang="en-US" smtClean="0"/>
              <a:t>HIM 2010-02</a:t>
            </a:r>
            <a:endParaRPr lang="en-US"/>
          </a:p>
        </p:txBody>
      </p:sp>
      <p:sp>
        <p:nvSpPr>
          <p:cNvPr id="6" name="Slide Number Placeholder 5"/>
          <p:cNvSpPr>
            <a:spLocks noGrp="1"/>
          </p:cNvSpPr>
          <p:nvPr>
            <p:ph type="sldNum" sz="quarter" idx="12"/>
          </p:nvPr>
        </p:nvSpPr>
        <p:spPr/>
        <p:txBody>
          <a:bodyPr/>
          <a:lstStyle/>
          <a:p>
            <a:fld id="{DC321C2C-780E-034C-8165-AB6D2EC2823B}" type="slidenum">
              <a:rPr lang="en-US" smtClean="0"/>
              <a:pPr/>
              <a:t>3</a:t>
            </a:fld>
            <a:endParaRPr lang="en-US"/>
          </a:p>
        </p:txBody>
      </p:sp>
      <p:pic>
        <p:nvPicPr>
          <p:cNvPr id="7" name="Picture 6" descr="mom_wave.gif"/>
          <p:cNvPicPr>
            <a:picLocks noChangeAspect="1"/>
          </p:cNvPicPr>
          <p:nvPr/>
        </p:nvPicPr>
        <p:blipFill>
          <a:blip r:embed="rId2"/>
          <a:stretch>
            <a:fillRect/>
          </a:stretch>
        </p:blipFill>
        <p:spPr>
          <a:xfrm>
            <a:off x="7316580" y="1141523"/>
            <a:ext cx="1204561" cy="1149390"/>
          </a:xfrm>
          <a:prstGeom prst="rect">
            <a:avLst/>
          </a:prstGeom>
        </p:spPr>
      </p:pic>
      <p:pic>
        <p:nvPicPr>
          <p:cNvPr id="8" name="Picture 7" descr="fruit_explode.gif"/>
          <p:cNvPicPr>
            <a:picLocks noChangeAspect="1"/>
          </p:cNvPicPr>
          <p:nvPr/>
        </p:nvPicPr>
        <p:blipFill>
          <a:blip r:embed="rId3"/>
          <a:stretch>
            <a:fillRect/>
          </a:stretch>
        </p:blipFill>
        <p:spPr>
          <a:xfrm>
            <a:off x="6869643" y="2484193"/>
            <a:ext cx="1817157" cy="1850808"/>
          </a:xfrm>
          <a:prstGeom prst="rect">
            <a:avLst/>
          </a:prstGeom>
        </p:spPr>
      </p:pic>
      <p:grpSp>
        <p:nvGrpSpPr>
          <p:cNvPr id="9" name="Group 9"/>
          <p:cNvGrpSpPr>
            <a:grpSpLocks/>
          </p:cNvGrpSpPr>
          <p:nvPr/>
        </p:nvGrpSpPr>
        <p:grpSpPr bwMode="auto">
          <a:xfrm>
            <a:off x="3769521" y="3629926"/>
            <a:ext cx="5088364" cy="2334092"/>
            <a:chOff x="385" y="1065"/>
            <a:chExt cx="4562" cy="2933"/>
          </a:xfrm>
          <a:noFill/>
        </p:grpSpPr>
        <p:grpSp>
          <p:nvGrpSpPr>
            <p:cNvPr id="10" name="Group 10"/>
            <p:cNvGrpSpPr>
              <a:grpSpLocks/>
            </p:cNvGrpSpPr>
            <p:nvPr/>
          </p:nvGrpSpPr>
          <p:grpSpPr bwMode="auto">
            <a:xfrm>
              <a:off x="385" y="1065"/>
              <a:ext cx="4562" cy="2933"/>
              <a:chOff x="385" y="1065"/>
              <a:chExt cx="4562" cy="2933"/>
            </a:xfrm>
            <a:grpFill/>
          </p:grpSpPr>
          <p:grpSp>
            <p:nvGrpSpPr>
              <p:cNvPr id="13" name="Group 11"/>
              <p:cNvGrpSpPr>
                <a:grpSpLocks/>
              </p:cNvGrpSpPr>
              <p:nvPr/>
            </p:nvGrpSpPr>
            <p:grpSpPr bwMode="auto">
              <a:xfrm>
                <a:off x="385" y="1065"/>
                <a:ext cx="4562" cy="2933"/>
                <a:chOff x="386" y="1062"/>
                <a:chExt cx="4654" cy="3104"/>
              </a:xfrm>
              <a:grpFill/>
            </p:grpSpPr>
            <p:grpSp>
              <p:nvGrpSpPr>
                <p:cNvPr id="15" name="Group 12"/>
                <p:cNvGrpSpPr>
                  <a:grpSpLocks/>
                </p:cNvGrpSpPr>
                <p:nvPr/>
              </p:nvGrpSpPr>
              <p:grpSpPr bwMode="auto">
                <a:xfrm>
                  <a:off x="386" y="1062"/>
                  <a:ext cx="4654" cy="3104"/>
                  <a:chOff x="338" y="1062"/>
                  <a:chExt cx="4654" cy="3104"/>
                </a:xfrm>
                <a:grpFill/>
              </p:grpSpPr>
              <p:sp>
                <p:nvSpPr>
                  <p:cNvPr id="80" name="Arc 13"/>
                  <p:cNvSpPr>
                    <a:spLocks/>
                  </p:cNvSpPr>
                  <p:nvPr/>
                </p:nvSpPr>
                <p:spPr bwMode="auto">
                  <a:xfrm>
                    <a:off x="1344" y="1920"/>
                    <a:ext cx="2256" cy="1584"/>
                  </a:xfrm>
                  <a:custGeom>
                    <a:avLst/>
                    <a:gdLst>
                      <a:gd name="T0" fmla="*/ 0 w 21600"/>
                      <a:gd name="T1" fmla="*/ 0 h 21600"/>
                      <a:gd name="T2" fmla="*/ 236 w 21600"/>
                      <a:gd name="T3" fmla="*/ 116 h 21600"/>
                      <a:gd name="T4" fmla="*/ 0 w 21600"/>
                      <a:gd name="T5" fmla="*/ 11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grpFill/>
                  <a:ln w="6350">
                    <a:solidFill>
                      <a:schemeClr val="tx1"/>
                    </a:solidFill>
                    <a:round/>
                    <a:headEnd/>
                    <a:tailEnd/>
                  </a:ln>
                </p:spPr>
                <p:txBody>
                  <a:bodyPr wrap="none" anchor="ctr">
                    <a:prstTxWarp prst="textNoShape">
                      <a:avLst/>
                    </a:prstTxWarp>
                  </a:bodyPr>
                  <a:lstStyle/>
                  <a:p>
                    <a:endParaRPr lang="en-US" altLang="ko-KR"/>
                  </a:p>
                </p:txBody>
              </p:sp>
              <p:sp>
                <p:nvSpPr>
                  <p:cNvPr id="81" name="Arc 14"/>
                  <p:cNvSpPr>
                    <a:spLocks/>
                  </p:cNvSpPr>
                  <p:nvPr/>
                </p:nvSpPr>
                <p:spPr bwMode="auto">
                  <a:xfrm>
                    <a:off x="1344" y="2112"/>
                    <a:ext cx="1584" cy="1392"/>
                  </a:xfrm>
                  <a:custGeom>
                    <a:avLst/>
                    <a:gdLst>
                      <a:gd name="T0" fmla="*/ 0 w 21600"/>
                      <a:gd name="T1" fmla="*/ 0 h 21600"/>
                      <a:gd name="T2" fmla="*/ 116 w 21600"/>
                      <a:gd name="T3" fmla="*/ 90 h 21600"/>
                      <a:gd name="T4" fmla="*/ 0 w 21600"/>
                      <a:gd name="T5" fmla="*/ 9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grpFill/>
                  <a:ln w="6350">
                    <a:solidFill>
                      <a:schemeClr val="tx1"/>
                    </a:solidFill>
                    <a:round/>
                    <a:headEnd/>
                    <a:tailEnd/>
                  </a:ln>
                </p:spPr>
                <p:txBody>
                  <a:bodyPr wrap="none" anchor="ctr">
                    <a:prstTxWarp prst="textNoShape">
                      <a:avLst/>
                    </a:prstTxWarp>
                  </a:bodyPr>
                  <a:lstStyle/>
                  <a:p>
                    <a:endParaRPr lang="en-US" altLang="ko-KR"/>
                  </a:p>
                </p:txBody>
              </p:sp>
              <p:sp>
                <p:nvSpPr>
                  <p:cNvPr id="82" name="Line 15"/>
                  <p:cNvSpPr>
                    <a:spLocks noChangeShapeType="1"/>
                  </p:cNvSpPr>
                  <p:nvPr/>
                </p:nvSpPr>
                <p:spPr bwMode="auto">
                  <a:xfrm>
                    <a:off x="1344" y="3504"/>
                    <a:ext cx="3648" cy="0"/>
                  </a:xfrm>
                  <a:prstGeom prst="line">
                    <a:avLst/>
                  </a:prstGeom>
                  <a:grpFill/>
                  <a:ln w="31750">
                    <a:solidFill>
                      <a:srgbClr val="000090"/>
                    </a:solidFill>
                    <a:round/>
                    <a:headEnd/>
                    <a:tailEnd type="triangle" w="med" len="med"/>
                  </a:ln>
                </p:spPr>
                <p:txBody>
                  <a:bodyPr anchor="ctr">
                    <a:prstTxWarp prst="textNoShape">
                      <a:avLst/>
                    </a:prstTxWarp>
                  </a:bodyPr>
                  <a:lstStyle/>
                  <a:p>
                    <a:endParaRPr lang="en-US"/>
                  </a:p>
                </p:txBody>
              </p:sp>
              <p:sp>
                <p:nvSpPr>
                  <p:cNvPr id="83" name="Line 16"/>
                  <p:cNvSpPr>
                    <a:spLocks noChangeShapeType="1"/>
                  </p:cNvSpPr>
                  <p:nvPr/>
                </p:nvSpPr>
                <p:spPr bwMode="auto">
                  <a:xfrm flipV="1">
                    <a:off x="1344" y="1104"/>
                    <a:ext cx="0" cy="2400"/>
                  </a:xfrm>
                  <a:prstGeom prst="line">
                    <a:avLst/>
                  </a:prstGeom>
                  <a:grpFill/>
                  <a:ln w="31750">
                    <a:solidFill>
                      <a:srgbClr val="000090"/>
                    </a:solidFill>
                    <a:round/>
                    <a:headEnd/>
                    <a:tailEnd type="triangle" w="med" len="med"/>
                  </a:ln>
                </p:spPr>
                <p:txBody>
                  <a:bodyPr anchor="ctr">
                    <a:prstTxWarp prst="textNoShape">
                      <a:avLst/>
                    </a:prstTxWarp>
                  </a:bodyPr>
                  <a:lstStyle/>
                  <a:p>
                    <a:endParaRPr lang="en-US"/>
                  </a:p>
                </p:txBody>
              </p:sp>
              <p:sp>
                <p:nvSpPr>
                  <p:cNvPr id="84" name="Text Box 17"/>
                  <p:cNvSpPr txBox="1">
                    <a:spLocks noChangeArrowheads="1"/>
                  </p:cNvSpPr>
                  <p:nvPr/>
                </p:nvSpPr>
                <p:spPr bwMode="auto">
                  <a:xfrm rot="5400000" flipH="1" flipV="1">
                    <a:off x="620" y="780"/>
                    <a:ext cx="491" cy="1056"/>
                  </a:xfrm>
                  <a:prstGeom prst="rect">
                    <a:avLst/>
                  </a:prstGeom>
                  <a:grpFill/>
                  <a:ln w="31750">
                    <a:noFill/>
                    <a:miter lim="800000"/>
                    <a:headEnd/>
                    <a:tailEnd/>
                  </a:ln>
                </p:spPr>
                <p:txBody>
                  <a:bodyPr vert="eaVert" wrap="square">
                    <a:prstTxWarp prst="textNoShape">
                      <a:avLst/>
                    </a:prstTxWarp>
                    <a:spAutoFit/>
                  </a:bodyPr>
                  <a:lstStyle/>
                  <a:p>
                    <a:pPr algn="ctr"/>
                    <a:r>
                      <a:rPr lang="en-US" altLang="ko-KR" sz="1200" b="1" dirty="0" err="1">
                        <a:solidFill>
                          <a:srgbClr val="0000FF"/>
                        </a:solidFill>
                        <a:latin typeface="+mj-lt"/>
                        <a:ea typeface="HY엽서M" pitchFamily="18" charset="-127"/>
                        <a:cs typeface="HY엽서M" pitchFamily="18" charset="-127"/>
                      </a:rPr>
                      <a:t>T(MeV</a:t>
                    </a:r>
                    <a:r>
                      <a:rPr lang="en-US" altLang="ko-KR" sz="1200" b="1" dirty="0">
                        <a:solidFill>
                          <a:srgbClr val="0000FF"/>
                        </a:solidFill>
                        <a:latin typeface="+mj-lt"/>
                        <a:ea typeface="HY엽서M" pitchFamily="18" charset="-127"/>
                        <a:cs typeface="HY엽서M" pitchFamily="18" charset="-127"/>
                      </a:rPr>
                      <a:t>)</a:t>
                    </a:r>
                  </a:p>
                </p:txBody>
              </p:sp>
              <p:sp>
                <p:nvSpPr>
                  <p:cNvPr id="85" name="Text Box 18"/>
                  <p:cNvSpPr txBox="1">
                    <a:spLocks noChangeArrowheads="1"/>
                  </p:cNvSpPr>
                  <p:nvPr/>
                </p:nvSpPr>
                <p:spPr bwMode="auto">
                  <a:xfrm>
                    <a:off x="3874" y="3552"/>
                    <a:ext cx="806" cy="614"/>
                  </a:xfrm>
                  <a:prstGeom prst="rect">
                    <a:avLst/>
                  </a:prstGeom>
                  <a:grpFill/>
                  <a:ln w="31750">
                    <a:noFill/>
                    <a:miter lim="800000"/>
                    <a:headEnd/>
                    <a:tailEnd/>
                  </a:ln>
                </p:spPr>
                <p:txBody>
                  <a:bodyPr wrap="square">
                    <a:prstTxWarp prst="textNoShape">
                      <a:avLst/>
                    </a:prstTxWarp>
                    <a:spAutoFit/>
                  </a:bodyPr>
                  <a:lstStyle/>
                  <a:p>
                    <a:pPr algn="ctr"/>
                    <a:r>
                      <a:rPr lang="en-US" altLang="ko-KR" sz="1200" b="1" dirty="0">
                        <a:solidFill>
                          <a:srgbClr val="0000FF"/>
                        </a:solidFill>
                        <a:latin typeface="+mj-lt"/>
                        <a:ea typeface="HY엽서M" pitchFamily="18" charset="-127"/>
                        <a:cs typeface="HY엽서M" pitchFamily="18" charset="-127"/>
                      </a:rPr>
                      <a:t>Density(n</a:t>
                    </a:r>
                    <a:r>
                      <a:rPr lang="en-US" altLang="ko-KR" sz="1200" b="1" baseline="-25000" dirty="0">
                        <a:solidFill>
                          <a:srgbClr val="0000FF"/>
                        </a:solidFill>
                        <a:latin typeface="+mj-lt"/>
                        <a:ea typeface="HY엽서M" pitchFamily="18" charset="-127"/>
                        <a:cs typeface="HY엽서M" pitchFamily="18" charset="-127"/>
                      </a:rPr>
                      <a:t>0</a:t>
                    </a:r>
                    <a:r>
                      <a:rPr lang="en-US" altLang="ko-KR" sz="1200" b="1" dirty="0">
                        <a:solidFill>
                          <a:srgbClr val="0000FF"/>
                        </a:solidFill>
                        <a:latin typeface="+mj-lt"/>
                        <a:ea typeface="HY엽서M" pitchFamily="18" charset="-127"/>
                        <a:cs typeface="HY엽서M" pitchFamily="18" charset="-127"/>
                      </a:rPr>
                      <a:t>)</a:t>
                    </a:r>
                  </a:p>
                </p:txBody>
              </p:sp>
              <p:sp>
                <p:nvSpPr>
                  <p:cNvPr id="86" name="Text Box 19"/>
                  <p:cNvSpPr txBox="1">
                    <a:spLocks noChangeArrowheads="1"/>
                  </p:cNvSpPr>
                  <p:nvPr/>
                </p:nvSpPr>
                <p:spPr bwMode="auto">
                  <a:xfrm>
                    <a:off x="782" y="1872"/>
                    <a:ext cx="418" cy="327"/>
                  </a:xfrm>
                  <a:prstGeom prst="rect">
                    <a:avLst/>
                  </a:prstGeom>
                  <a:grpFill/>
                  <a:ln w="31750">
                    <a:noFill/>
                    <a:miter lim="800000"/>
                    <a:headEnd/>
                    <a:tailEnd/>
                  </a:ln>
                </p:spPr>
                <p:txBody>
                  <a:bodyPr wrap="square">
                    <a:prstTxWarp prst="textNoShape">
                      <a:avLst/>
                    </a:prstTxWarp>
                    <a:spAutoFit/>
                  </a:bodyPr>
                  <a:lstStyle/>
                  <a:p>
                    <a:pPr algn="ctr"/>
                    <a:r>
                      <a:rPr lang="en-US" altLang="ko-KR" sz="1000" b="1" dirty="0">
                        <a:solidFill>
                          <a:srgbClr val="0000FF"/>
                        </a:solidFill>
                        <a:latin typeface="+mj-lt"/>
                        <a:ea typeface="HY엽서M" pitchFamily="18" charset="-127"/>
                        <a:cs typeface="HY엽서M" pitchFamily="18" charset="-127"/>
                      </a:rPr>
                      <a:t>~150</a:t>
                    </a:r>
                  </a:p>
                </p:txBody>
              </p:sp>
              <p:sp>
                <p:nvSpPr>
                  <p:cNvPr id="87" name="Text Box 20"/>
                  <p:cNvSpPr txBox="1">
                    <a:spLocks noChangeArrowheads="1"/>
                  </p:cNvSpPr>
                  <p:nvPr/>
                </p:nvSpPr>
                <p:spPr bwMode="auto">
                  <a:xfrm>
                    <a:off x="3055" y="3552"/>
                    <a:ext cx="343" cy="327"/>
                  </a:xfrm>
                  <a:prstGeom prst="rect">
                    <a:avLst/>
                  </a:prstGeom>
                  <a:grpFill/>
                  <a:ln w="31750">
                    <a:noFill/>
                    <a:miter lim="800000"/>
                    <a:headEnd/>
                    <a:tailEnd/>
                  </a:ln>
                </p:spPr>
                <p:txBody>
                  <a:bodyPr wrap="square">
                    <a:prstTxWarp prst="textNoShape">
                      <a:avLst/>
                    </a:prstTxWarp>
                    <a:spAutoFit/>
                  </a:bodyPr>
                  <a:lstStyle/>
                  <a:p>
                    <a:pPr algn="ctr"/>
                    <a:r>
                      <a:rPr lang="en-US" altLang="ko-KR" sz="1000" b="1" dirty="0">
                        <a:solidFill>
                          <a:srgbClr val="0000FF"/>
                        </a:solidFill>
                        <a:latin typeface="+mj-lt"/>
                        <a:ea typeface="HY엽서M" pitchFamily="18" charset="-127"/>
                        <a:cs typeface="HY엽서M" pitchFamily="18" charset="-127"/>
                      </a:rPr>
                      <a:t>~10</a:t>
                    </a:r>
                  </a:p>
                </p:txBody>
              </p:sp>
              <p:sp>
                <p:nvSpPr>
                  <p:cNvPr id="88" name="AutoShape 21"/>
                  <p:cNvSpPr>
                    <a:spLocks noChangeArrowheads="1"/>
                  </p:cNvSpPr>
                  <p:nvPr/>
                </p:nvSpPr>
                <p:spPr bwMode="auto">
                  <a:xfrm>
                    <a:off x="1536" y="1200"/>
                    <a:ext cx="96" cy="1488"/>
                  </a:xfrm>
                  <a:prstGeom prst="downArrow">
                    <a:avLst>
                      <a:gd name="adj1" fmla="val 50000"/>
                      <a:gd name="adj2" fmla="val 387500"/>
                    </a:avLst>
                  </a:prstGeom>
                  <a:grpFill/>
                  <a:ln w="6350">
                    <a:solidFill>
                      <a:schemeClr val="tx1"/>
                    </a:solidFill>
                    <a:miter lim="800000"/>
                    <a:headEnd/>
                    <a:tailEnd/>
                  </a:ln>
                </p:spPr>
                <p:txBody>
                  <a:bodyPr wrap="square" anchor="ctr">
                    <a:prstTxWarp prst="textNoShape">
                      <a:avLst/>
                    </a:prstTxWarp>
                    <a:spAutoFit/>
                  </a:bodyPr>
                  <a:lstStyle/>
                  <a:p>
                    <a:endParaRPr lang="en-US" altLang="ko-KR"/>
                  </a:p>
                </p:txBody>
              </p:sp>
              <p:sp>
                <p:nvSpPr>
                  <p:cNvPr id="89" name="Text Box 22"/>
                  <p:cNvSpPr txBox="1">
                    <a:spLocks noChangeArrowheads="1"/>
                  </p:cNvSpPr>
                  <p:nvPr/>
                </p:nvSpPr>
                <p:spPr bwMode="auto">
                  <a:xfrm>
                    <a:off x="1679" y="1104"/>
                    <a:ext cx="996" cy="614"/>
                  </a:xfrm>
                  <a:prstGeom prst="rect">
                    <a:avLst/>
                  </a:prstGeom>
                  <a:grpFill/>
                  <a:ln w="31750">
                    <a:noFill/>
                    <a:miter lim="800000"/>
                    <a:headEnd/>
                    <a:tailEnd/>
                  </a:ln>
                </p:spPr>
                <p:txBody>
                  <a:bodyPr wrap="square">
                    <a:prstTxWarp prst="textNoShape">
                      <a:avLst/>
                    </a:prstTxWarp>
                    <a:spAutoFit/>
                  </a:bodyPr>
                  <a:lstStyle/>
                  <a:p>
                    <a:r>
                      <a:rPr lang="en-US" altLang="ko-KR" sz="1200" b="1" dirty="0">
                        <a:solidFill>
                          <a:srgbClr val="FF9933"/>
                        </a:solidFill>
                        <a:latin typeface="+mj-lt"/>
                        <a:ea typeface="HY엽서M" pitchFamily="18" charset="-127"/>
                        <a:cs typeface="HY엽서M" pitchFamily="18" charset="-127"/>
                      </a:rPr>
                      <a:t>Early Universe</a:t>
                    </a:r>
                  </a:p>
                  <a:p>
                    <a:r>
                      <a:rPr lang="en-US" altLang="ko-KR" sz="1200" b="1" dirty="0">
                        <a:solidFill>
                          <a:srgbClr val="CC0000"/>
                        </a:solidFill>
                        <a:latin typeface="+mj-lt"/>
                        <a:ea typeface="HY엽서M" pitchFamily="18" charset="-127"/>
                        <a:cs typeface="HY엽서M" pitchFamily="18" charset="-127"/>
                      </a:rPr>
                      <a:t>(RHIC)</a:t>
                    </a:r>
                  </a:p>
                </p:txBody>
              </p:sp>
              <p:sp>
                <p:nvSpPr>
                  <p:cNvPr id="90" name="Arc 23"/>
                  <p:cNvSpPr>
                    <a:spLocks/>
                  </p:cNvSpPr>
                  <p:nvPr/>
                </p:nvSpPr>
                <p:spPr bwMode="auto">
                  <a:xfrm flipH="1">
                    <a:off x="3504" y="2736"/>
                    <a:ext cx="1248" cy="384"/>
                  </a:xfrm>
                  <a:custGeom>
                    <a:avLst/>
                    <a:gdLst>
                      <a:gd name="T0" fmla="*/ 0 w 21600"/>
                      <a:gd name="T1" fmla="*/ 0 h 21600"/>
                      <a:gd name="T2" fmla="*/ 72 w 21600"/>
                      <a:gd name="T3" fmla="*/ 7 h 21600"/>
                      <a:gd name="T4" fmla="*/ 0 w 21600"/>
                      <a:gd name="T5" fmla="*/ 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grpFill/>
                  <a:ln w="31750">
                    <a:solidFill>
                      <a:schemeClr val="tx1"/>
                    </a:solidFill>
                    <a:round/>
                    <a:headEnd/>
                    <a:tailEnd/>
                  </a:ln>
                </p:spPr>
                <p:txBody>
                  <a:bodyPr wrap="square" anchor="ctr">
                    <a:prstTxWarp prst="textNoShape">
                      <a:avLst/>
                    </a:prstTxWarp>
                    <a:spAutoFit/>
                  </a:bodyPr>
                  <a:lstStyle/>
                  <a:p>
                    <a:endParaRPr lang="en-US" altLang="ko-KR"/>
                  </a:p>
                </p:txBody>
              </p:sp>
              <p:sp>
                <p:nvSpPr>
                  <p:cNvPr id="91" name="Text Box 24"/>
                  <p:cNvSpPr txBox="1">
                    <a:spLocks noChangeArrowheads="1"/>
                  </p:cNvSpPr>
                  <p:nvPr/>
                </p:nvSpPr>
                <p:spPr bwMode="auto">
                  <a:xfrm>
                    <a:off x="3357" y="2928"/>
                    <a:ext cx="1610" cy="614"/>
                  </a:xfrm>
                  <a:prstGeom prst="rect">
                    <a:avLst/>
                  </a:prstGeom>
                  <a:grpFill/>
                  <a:ln w="19050">
                    <a:noFill/>
                    <a:miter lim="800000"/>
                    <a:headEnd/>
                    <a:tailEnd/>
                  </a:ln>
                </p:spPr>
                <p:txBody>
                  <a:bodyPr wrap="square">
                    <a:prstTxWarp prst="textNoShape">
                      <a:avLst/>
                    </a:prstTxWarp>
                    <a:spAutoFit/>
                  </a:bodyPr>
                  <a:lstStyle/>
                  <a:p>
                    <a:pPr algn="r"/>
                    <a:r>
                      <a:rPr lang="en-US" altLang="ko-KR" sz="1200" b="1" dirty="0">
                        <a:solidFill>
                          <a:srgbClr val="00FF00"/>
                        </a:solidFill>
                        <a:latin typeface="+mj-lt"/>
                        <a:ea typeface="HY엽서M" pitchFamily="18" charset="-127"/>
                        <a:cs typeface="HY엽서M" pitchFamily="18" charset="-127"/>
                      </a:rPr>
                      <a:t>Color </a:t>
                    </a:r>
                    <a:r>
                      <a:rPr lang="en-US" altLang="ko-KR" sz="1200" b="1" dirty="0">
                        <a:solidFill>
                          <a:srgbClr val="33CC33"/>
                        </a:solidFill>
                        <a:latin typeface="+mj-lt"/>
                        <a:ea typeface="HY엽서M" pitchFamily="18" charset="-127"/>
                        <a:cs typeface="HY엽서M" pitchFamily="18" charset="-127"/>
                      </a:rPr>
                      <a:t>Superconductor</a:t>
                    </a:r>
                  </a:p>
                  <a:p>
                    <a:pPr algn="r"/>
                    <a:r>
                      <a:rPr lang="en-US" altLang="ko-KR" sz="1200" b="1" dirty="0">
                        <a:solidFill>
                          <a:srgbClr val="9933FF"/>
                        </a:solidFill>
                        <a:latin typeface="+mj-lt"/>
                        <a:ea typeface="HY엽서M" pitchFamily="18" charset="-127"/>
                        <a:cs typeface="HY엽서M" pitchFamily="18" charset="-127"/>
                      </a:rPr>
                      <a:t>Neutron Star</a:t>
                    </a:r>
                  </a:p>
                </p:txBody>
              </p:sp>
            </p:grpSp>
            <p:grpSp>
              <p:nvGrpSpPr>
                <p:cNvPr id="16" name="Group 25"/>
                <p:cNvGrpSpPr>
                  <a:grpSpLocks/>
                </p:cNvGrpSpPr>
                <p:nvPr/>
              </p:nvGrpSpPr>
              <p:grpSpPr bwMode="auto">
                <a:xfrm>
                  <a:off x="1776" y="2352"/>
                  <a:ext cx="720" cy="672"/>
                  <a:chOff x="1776" y="2352"/>
                  <a:chExt cx="720" cy="672"/>
                </a:xfrm>
                <a:grpFill/>
              </p:grpSpPr>
              <p:grpSp>
                <p:nvGrpSpPr>
                  <p:cNvPr id="44" name="Group 26"/>
                  <p:cNvGrpSpPr>
                    <a:grpSpLocks/>
                  </p:cNvGrpSpPr>
                  <p:nvPr/>
                </p:nvGrpSpPr>
                <p:grpSpPr bwMode="auto">
                  <a:xfrm>
                    <a:off x="2016" y="2592"/>
                    <a:ext cx="192" cy="192"/>
                    <a:chOff x="5088" y="240"/>
                    <a:chExt cx="192" cy="192"/>
                  </a:xfrm>
                  <a:grpFill/>
                </p:grpSpPr>
                <p:grpSp>
                  <p:nvGrpSpPr>
                    <p:cNvPr id="75" name="Group 27"/>
                    <p:cNvGrpSpPr>
                      <a:grpSpLocks/>
                    </p:cNvGrpSpPr>
                    <p:nvPr/>
                  </p:nvGrpSpPr>
                  <p:grpSpPr bwMode="auto">
                    <a:xfrm>
                      <a:off x="5088" y="240"/>
                      <a:ext cx="192" cy="192"/>
                      <a:chOff x="5088" y="240"/>
                      <a:chExt cx="192" cy="192"/>
                    </a:xfrm>
                    <a:grpFill/>
                  </p:grpSpPr>
                  <p:sp>
                    <p:nvSpPr>
                      <p:cNvPr id="77" name="Oval 28"/>
                      <p:cNvSpPr>
                        <a:spLocks noChangeArrowheads="1"/>
                      </p:cNvSpPr>
                      <p:nvPr/>
                    </p:nvSpPr>
                    <p:spPr bwMode="auto">
                      <a:xfrm>
                        <a:off x="5088" y="240"/>
                        <a:ext cx="192" cy="192"/>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78" name="Oval 29"/>
                      <p:cNvSpPr>
                        <a:spLocks noChangeArrowheads="1"/>
                      </p:cNvSpPr>
                      <p:nvPr/>
                    </p:nvSpPr>
                    <p:spPr bwMode="auto">
                      <a:xfrm>
                        <a:off x="5136" y="288"/>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79" name="Oval 30"/>
                      <p:cNvSpPr>
                        <a:spLocks noChangeArrowheads="1"/>
                      </p:cNvSpPr>
                      <p:nvPr/>
                    </p:nvSpPr>
                    <p:spPr bwMode="auto">
                      <a:xfrm>
                        <a:off x="5136" y="336"/>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grpSp>
                <p:sp>
                  <p:nvSpPr>
                    <p:cNvPr id="76" name="Oval 31"/>
                    <p:cNvSpPr>
                      <a:spLocks noChangeArrowheads="1"/>
                    </p:cNvSpPr>
                    <p:nvPr/>
                  </p:nvSpPr>
                  <p:spPr bwMode="auto">
                    <a:xfrm>
                      <a:off x="5184" y="336"/>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grpSp>
              <p:grpSp>
                <p:nvGrpSpPr>
                  <p:cNvPr id="45" name="Group 32"/>
                  <p:cNvGrpSpPr>
                    <a:grpSpLocks/>
                  </p:cNvGrpSpPr>
                  <p:nvPr/>
                </p:nvGrpSpPr>
                <p:grpSpPr bwMode="auto">
                  <a:xfrm>
                    <a:off x="2064" y="2832"/>
                    <a:ext cx="192" cy="192"/>
                    <a:chOff x="5088" y="240"/>
                    <a:chExt cx="192" cy="192"/>
                  </a:xfrm>
                  <a:grpFill/>
                </p:grpSpPr>
                <p:grpSp>
                  <p:nvGrpSpPr>
                    <p:cNvPr id="70" name="Group 33"/>
                    <p:cNvGrpSpPr>
                      <a:grpSpLocks/>
                    </p:cNvGrpSpPr>
                    <p:nvPr/>
                  </p:nvGrpSpPr>
                  <p:grpSpPr bwMode="auto">
                    <a:xfrm>
                      <a:off x="5088" y="240"/>
                      <a:ext cx="192" cy="192"/>
                      <a:chOff x="5088" y="240"/>
                      <a:chExt cx="192" cy="192"/>
                    </a:xfrm>
                    <a:grpFill/>
                  </p:grpSpPr>
                  <p:sp>
                    <p:nvSpPr>
                      <p:cNvPr id="72" name="Oval 34"/>
                      <p:cNvSpPr>
                        <a:spLocks noChangeArrowheads="1"/>
                      </p:cNvSpPr>
                      <p:nvPr/>
                    </p:nvSpPr>
                    <p:spPr bwMode="auto">
                      <a:xfrm>
                        <a:off x="5088" y="240"/>
                        <a:ext cx="192" cy="192"/>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73" name="Oval 35"/>
                      <p:cNvSpPr>
                        <a:spLocks noChangeArrowheads="1"/>
                      </p:cNvSpPr>
                      <p:nvPr/>
                    </p:nvSpPr>
                    <p:spPr bwMode="auto">
                      <a:xfrm>
                        <a:off x="5136" y="288"/>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74" name="Oval 36"/>
                      <p:cNvSpPr>
                        <a:spLocks noChangeArrowheads="1"/>
                      </p:cNvSpPr>
                      <p:nvPr/>
                    </p:nvSpPr>
                    <p:spPr bwMode="auto">
                      <a:xfrm>
                        <a:off x="5136" y="336"/>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grpSp>
                <p:sp>
                  <p:nvSpPr>
                    <p:cNvPr id="71" name="Oval 37"/>
                    <p:cNvSpPr>
                      <a:spLocks noChangeArrowheads="1"/>
                    </p:cNvSpPr>
                    <p:nvPr/>
                  </p:nvSpPr>
                  <p:spPr bwMode="auto">
                    <a:xfrm>
                      <a:off x="5184" y="336"/>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grpSp>
              <p:grpSp>
                <p:nvGrpSpPr>
                  <p:cNvPr id="46" name="Group 45"/>
                  <p:cNvGrpSpPr>
                    <a:grpSpLocks/>
                  </p:cNvGrpSpPr>
                  <p:nvPr/>
                </p:nvGrpSpPr>
                <p:grpSpPr bwMode="auto">
                  <a:xfrm>
                    <a:off x="2304" y="2640"/>
                    <a:ext cx="192" cy="192"/>
                    <a:chOff x="5088" y="240"/>
                    <a:chExt cx="192" cy="192"/>
                  </a:xfrm>
                  <a:grpFill/>
                </p:grpSpPr>
                <p:grpSp>
                  <p:nvGrpSpPr>
                    <p:cNvPr id="65" name="Group 39"/>
                    <p:cNvGrpSpPr>
                      <a:grpSpLocks/>
                    </p:cNvGrpSpPr>
                    <p:nvPr/>
                  </p:nvGrpSpPr>
                  <p:grpSpPr bwMode="auto">
                    <a:xfrm>
                      <a:off x="5088" y="240"/>
                      <a:ext cx="192" cy="192"/>
                      <a:chOff x="5088" y="240"/>
                      <a:chExt cx="192" cy="192"/>
                    </a:xfrm>
                    <a:grpFill/>
                  </p:grpSpPr>
                  <p:sp>
                    <p:nvSpPr>
                      <p:cNvPr id="67" name="Oval 40"/>
                      <p:cNvSpPr>
                        <a:spLocks noChangeArrowheads="1"/>
                      </p:cNvSpPr>
                      <p:nvPr/>
                    </p:nvSpPr>
                    <p:spPr bwMode="auto">
                      <a:xfrm>
                        <a:off x="5088" y="240"/>
                        <a:ext cx="192" cy="192"/>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68" name="Oval 41"/>
                      <p:cNvSpPr>
                        <a:spLocks noChangeArrowheads="1"/>
                      </p:cNvSpPr>
                      <p:nvPr/>
                    </p:nvSpPr>
                    <p:spPr bwMode="auto">
                      <a:xfrm>
                        <a:off x="5136" y="288"/>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69" name="Oval 42"/>
                      <p:cNvSpPr>
                        <a:spLocks noChangeArrowheads="1"/>
                      </p:cNvSpPr>
                      <p:nvPr/>
                    </p:nvSpPr>
                    <p:spPr bwMode="auto">
                      <a:xfrm>
                        <a:off x="5136" y="336"/>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grpSp>
                <p:sp>
                  <p:nvSpPr>
                    <p:cNvPr id="66" name="Oval 43"/>
                    <p:cNvSpPr>
                      <a:spLocks noChangeArrowheads="1"/>
                    </p:cNvSpPr>
                    <p:nvPr/>
                  </p:nvSpPr>
                  <p:spPr bwMode="auto">
                    <a:xfrm>
                      <a:off x="5184" y="336"/>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grpSp>
              <p:grpSp>
                <p:nvGrpSpPr>
                  <p:cNvPr id="47" name="Group 44"/>
                  <p:cNvGrpSpPr>
                    <a:grpSpLocks/>
                  </p:cNvGrpSpPr>
                  <p:nvPr/>
                </p:nvGrpSpPr>
                <p:grpSpPr bwMode="auto">
                  <a:xfrm>
                    <a:off x="1824" y="2448"/>
                    <a:ext cx="192" cy="192"/>
                    <a:chOff x="5088" y="240"/>
                    <a:chExt cx="192" cy="192"/>
                  </a:xfrm>
                  <a:grpFill/>
                </p:grpSpPr>
                <p:grpSp>
                  <p:nvGrpSpPr>
                    <p:cNvPr id="60" name="Group 45"/>
                    <p:cNvGrpSpPr>
                      <a:grpSpLocks/>
                    </p:cNvGrpSpPr>
                    <p:nvPr/>
                  </p:nvGrpSpPr>
                  <p:grpSpPr bwMode="auto">
                    <a:xfrm>
                      <a:off x="5088" y="240"/>
                      <a:ext cx="192" cy="192"/>
                      <a:chOff x="5088" y="240"/>
                      <a:chExt cx="192" cy="192"/>
                    </a:xfrm>
                    <a:grpFill/>
                  </p:grpSpPr>
                  <p:sp>
                    <p:nvSpPr>
                      <p:cNvPr id="62" name="Oval 46"/>
                      <p:cNvSpPr>
                        <a:spLocks noChangeArrowheads="1"/>
                      </p:cNvSpPr>
                      <p:nvPr/>
                    </p:nvSpPr>
                    <p:spPr bwMode="auto">
                      <a:xfrm>
                        <a:off x="5088" y="240"/>
                        <a:ext cx="192" cy="192"/>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63" name="Oval 47"/>
                      <p:cNvSpPr>
                        <a:spLocks noChangeArrowheads="1"/>
                      </p:cNvSpPr>
                      <p:nvPr/>
                    </p:nvSpPr>
                    <p:spPr bwMode="auto">
                      <a:xfrm>
                        <a:off x="5136" y="288"/>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64" name="Oval 48"/>
                      <p:cNvSpPr>
                        <a:spLocks noChangeArrowheads="1"/>
                      </p:cNvSpPr>
                      <p:nvPr/>
                    </p:nvSpPr>
                    <p:spPr bwMode="auto">
                      <a:xfrm>
                        <a:off x="5136" y="336"/>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grpSp>
                <p:sp>
                  <p:nvSpPr>
                    <p:cNvPr id="61" name="Oval 49"/>
                    <p:cNvSpPr>
                      <a:spLocks noChangeArrowheads="1"/>
                    </p:cNvSpPr>
                    <p:nvPr/>
                  </p:nvSpPr>
                  <p:spPr bwMode="auto">
                    <a:xfrm>
                      <a:off x="5184" y="336"/>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grpSp>
              <p:grpSp>
                <p:nvGrpSpPr>
                  <p:cNvPr id="48" name="Group 50"/>
                  <p:cNvGrpSpPr>
                    <a:grpSpLocks/>
                  </p:cNvGrpSpPr>
                  <p:nvPr/>
                </p:nvGrpSpPr>
                <p:grpSpPr bwMode="auto">
                  <a:xfrm>
                    <a:off x="1776" y="2688"/>
                    <a:ext cx="192" cy="192"/>
                    <a:chOff x="5088" y="240"/>
                    <a:chExt cx="192" cy="192"/>
                  </a:xfrm>
                  <a:grpFill/>
                </p:grpSpPr>
                <p:grpSp>
                  <p:nvGrpSpPr>
                    <p:cNvPr id="55" name="Group 51"/>
                    <p:cNvGrpSpPr>
                      <a:grpSpLocks/>
                    </p:cNvGrpSpPr>
                    <p:nvPr/>
                  </p:nvGrpSpPr>
                  <p:grpSpPr bwMode="auto">
                    <a:xfrm>
                      <a:off x="5088" y="240"/>
                      <a:ext cx="192" cy="192"/>
                      <a:chOff x="5088" y="240"/>
                      <a:chExt cx="192" cy="192"/>
                    </a:xfrm>
                    <a:grpFill/>
                  </p:grpSpPr>
                  <p:sp>
                    <p:nvSpPr>
                      <p:cNvPr id="57" name="Oval 52"/>
                      <p:cNvSpPr>
                        <a:spLocks noChangeArrowheads="1"/>
                      </p:cNvSpPr>
                      <p:nvPr/>
                    </p:nvSpPr>
                    <p:spPr bwMode="auto">
                      <a:xfrm>
                        <a:off x="5088" y="240"/>
                        <a:ext cx="192" cy="192"/>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58" name="Oval 53"/>
                      <p:cNvSpPr>
                        <a:spLocks noChangeArrowheads="1"/>
                      </p:cNvSpPr>
                      <p:nvPr/>
                    </p:nvSpPr>
                    <p:spPr bwMode="auto">
                      <a:xfrm>
                        <a:off x="5136" y="288"/>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59" name="Oval 54"/>
                      <p:cNvSpPr>
                        <a:spLocks noChangeArrowheads="1"/>
                      </p:cNvSpPr>
                      <p:nvPr/>
                    </p:nvSpPr>
                    <p:spPr bwMode="auto">
                      <a:xfrm>
                        <a:off x="5136" y="336"/>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grpSp>
                <p:sp>
                  <p:nvSpPr>
                    <p:cNvPr id="56" name="Oval 55"/>
                    <p:cNvSpPr>
                      <a:spLocks noChangeArrowheads="1"/>
                    </p:cNvSpPr>
                    <p:nvPr/>
                  </p:nvSpPr>
                  <p:spPr bwMode="auto">
                    <a:xfrm>
                      <a:off x="5184" y="336"/>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grpSp>
              <p:grpSp>
                <p:nvGrpSpPr>
                  <p:cNvPr id="49" name="Group 56"/>
                  <p:cNvGrpSpPr>
                    <a:grpSpLocks/>
                  </p:cNvGrpSpPr>
                  <p:nvPr/>
                </p:nvGrpSpPr>
                <p:grpSpPr bwMode="auto">
                  <a:xfrm>
                    <a:off x="2064" y="2352"/>
                    <a:ext cx="192" cy="192"/>
                    <a:chOff x="5088" y="240"/>
                    <a:chExt cx="192" cy="192"/>
                  </a:xfrm>
                  <a:grpFill/>
                </p:grpSpPr>
                <p:grpSp>
                  <p:nvGrpSpPr>
                    <p:cNvPr id="50" name="Group 57"/>
                    <p:cNvGrpSpPr>
                      <a:grpSpLocks/>
                    </p:cNvGrpSpPr>
                    <p:nvPr/>
                  </p:nvGrpSpPr>
                  <p:grpSpPr bwMode="auto">
                    <a:xfrm>
                      <a:off x="5088" y="240"/>
                      <a:ext cx="192" cy="192"/>
                      <a:chOff x="5088" y="240"/>
                      <a:chExt cx="192" cy="192"/>
                    </a:xfrm>
                    <a:grpFill/>
                  </p:grpSpPr>
                  <p:sp>
                    <p:nvSpPr>
                      <p:cNvPr id="52" name="Oval 58"/>
                      <p:cNvSpPr>
                        <a:spLocks noChangeArrowheads="1"/>
                      </p:cNvSpPr>
                      <p:nvPr/>
                    </p:nvSpPr>
                    <p:spPr bwMode="auto">
                      <a:xfrm>
                        <a:off x="5088" y="240"/>
                        <a:ext cx="192" cy="192"/>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53" name="Oval 59"/>
                      <p:cNvSpPr>
                        <a:spLocks noChangeArrowheads="1"/>
                      </p:cNvSpPr>
                      <p:nvPr/>
                    </p:nvSpPr>
                    <p:spPr bwMode="auto">
                      <a:xfrm>
                        <a:off x="5136" y="288"/>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54" name="Oval 60"/>
                      <p:cNvSpPr>
                        <a:spLocks noChangeArrowheads="1"/>
                      </p:cNvSpPr>
                      <p:nvPr/>
                    </p:nvSpPr>
                    <p:spPr bwMode="auto">
                      <a:xfrm>
                        <a:off x="5136" y="336"/>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grpSp>
                <p:sp>
                  <p:nvSpPr>
                    <p:cNvPr id="51" name="Oval 61"/>
                    <p:cNvSpPr>
                      <a:spLocks noChangeArrowheads="1"/>
                    </p:cNvSpPr>
                    <p:nvPr/>
                  </p:nvSpPr>
                  <p:spPr bwMode="auto">
                    <a:xfrm>
                      <a:off x="5184" y="336"/>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grpSp>
            </p:grpSp>
            <p:sp>
              <p:nvSpPr>
                <p:cNvPr id="17" name="Text Box 62"/>
                <p:cNvSpPr txBox="1">
                  <a:spLocks noChangeArrowheads="1"/>
                </p:cNvSpPr>
                <p:nvPr/>
              </p:nvSpPr>
              <p:spPr bwMode="auto">
                <a:xfrm>
                  <a:off x="1392" y="2976"/>
                  <a:ext cx="1200" cy="368"/>
                </a:xfrm>
                <a:prstGeom prst="rect">
                  <a:avLst/>
                </a:prstGeom>
                <a:grpFill/>
                <a:ln w="19050">
                  <a:noFill/>
                  <a:miter lim="800000"/>
                  <a:headEnd/>
                  <a:tailEnd/>
                </a:ln>
              </p:spPr>
              <p:txBody>
                <a:bodyPr wrap="square">
                  <a:prstTxWarp prst="textNoShape">
                    <a:avLst/>
                  </a:prstTxWarp>
                  <a:spAutoFit/>
                </a:bodyPr>
                <a:lstStyle/>
                <a:p>
                  <a:pPr algn="ctr"/>
                  <a:r>
                    <a:rPr lang="en-US" altLang="ko-KR" sz="1200" b="1" u="sng" dirty="0" err="1">
                      <a:solidFill>
                        <a:srgbClr val="6600CC"/>
                      </a:solidFill>
                      <a:latin typeface="+mj-lt"/>
                      <a:ea typeface="HY엽서M" pitchFamily="18" charset="-127"/>
                      <a:cs typeface="HY엽서M" pitchFamily="18" charset="-127"/>
                    </a:rPr>
                    <a:t>Hadron</a:t>
                  </a:r>
                  <a:r>
                    <a:rPr lang="en-US" altLang="ko-KR" sz="1200" b="1" u="sng" dirty="0">
                      <a:solidFill>
                        <a:srgbClr val="6600CC"/>
                      </a:solidFill>
                      <a:latin typeface="+mj-lt"/>
                      <a:ea typeface="HY엽서M" pitchFamily="18" charset="-127"/>
                      <a:cs typeface="HY엽서M" pitchFamily="18" charset="-127"/>
                    </a:rPr>
                    <a:t> Gas</a:t>
                  </a:r>
                </a:p>
              </p:txBody>
            </p:sp>
            <p:grpSp>
              <p:nvGrpSpPr>
                <p:cNvPr id="18" name="Group 63"/>
                <p:cNvGrpSpPr>
                  <a:grpSpLocks/>
                </p:cNvGrpSpPr>
                <p:nvPr/>
              </p:nvGrpSpPr>
              <p:grpSpPr bwMode="auto">
                <a:xfrm>
                  <a:off x="2352" y="1680"/>
                  <a:ext cx="672" cy="432"/>
                  <a:chOff x="2352" y="1680"/>
                  <a:chExt cx="672" cy="432"/>
                </a:xfrm>
                <a:grpFill/>
              </p:grpSpPr>
              <p:sp>
                <p:nvSpPr>
                  <p:cNvPr id="20" name="Oval 64"/>
                  <p:cNvSpPr>
                    <a:spLocks noChangeArrowheads="1"/>
                  </p:cNvSpPr>
                  <p:nvPr/>
                </p:nvSpPr>
                <p:spPr bwMode="auto">
                  <a:xfrm>
                    <a:off x="2448" y="1872"/>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21" name="Oval 65"/>
                  <p:cNvSpPr>
                    <a:spLocks noChangeArrowheads="1"/>
                  </p:cNvSpPr>
                  <p:nvPr/>
                </p:nvSpPr>
                <p:spPr bwMode="auto">
                  <a:xfrm>
                    <a:off x="2736" y="1776"/>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22" name="Oval 66"/>
                  <p:cNvSpPr>
                    <a:spLocks noChangeArrowheads="1"/>
                  </p:cNvSpPr>
                  <p:nvPr/>
                </p:nvSpPr>
                <p:spPr bwMode="auto">
                  <a:xfrm>
                    <a:off x="2736" y="1872"/>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grpSp>
                <p:nvGrpSpPr>
                  <p:cNvPr id="23" name="Group 67"/>
                  <p:cNvGrpSpPr>
                    <a:grpSpLocks/>
                  </p:cNvGrpSpPr>
                  <p:nvPr/>
                </p:nvGrpSpPr>
                <p:grpSpPr bwMode="auto">
                  <a:xfrm>
                    <a:off x="2352" y="1680"/>
                    <a:ext cx="672" cy="432"/>
                    <a:chOff x="2352" y="1680"/>
                    <a:chExt cx="672" cy="432"/>
                  </a:xfrm>
                  <a:grpFill/>
                </p:grpSpPr>
                <p:sp>
                  <p:nvSpPr>
                    <p:cNvPr id="24" name="Oval 68"/>
                    <p:cNvSpPr>
                      <a:spLocks noChangeArrowheads="1"/>
                    </p:cNvSpPr>
                    <p:nvPr/>
                  </p:nvSpPr>
                  <p:spPr bwMode="auto">
                    <a:xfrm>
                      <a:off x="2784" y="1968"/>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25" name="Oval 69"/>
                    <p:cNvSpPr>
                      <a:spLocks noChangeArrowheads="1"/>
                    </p:cNvSpPr>
                    <p:nvPr/>
                  </p:nvSpPr>
                  <p:spPr bwMode="auto">
                    <a:xfrm>
                      <a:off x="2544" y="1968"/>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26" name="Oval 70"/>
                    <p:cNvSpPr>
                      <a:spLocks noChangeArrowheads="1"/>
                    </p:cNvSpPr>
                    <p:nvPr/>
                  </p:nvSpPr>
                  <p:spPr bwMode="auto">
                    <a:xfrm>
                      <a:off x="2976" y="1824"/>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grpSp>
                  <p:nvGrpSpPr>
                    <p:cNvPr id="27" name="Group 71"/>
                    <p:cNvGrpSpPr>
                      <a:grpSpLocks/>
                    </p:cNvGrpSpPr>
                    <p:nvPr/>
                  </p:nvGrpSpPr>
                  <p:grpSpPr bwMode="auto">
                    <a:xfrm>
                      <a:off x="2352" y="1680"/>
                      <a:ext cx="624" cy="432"/>
                      <a:chOff x="2352" y="1680"/>
                      <a:chExt cx="624" cy="432"/>
                    </a:xfrm>
                    <a:grpFill/>
                  </p:grpSpPr>
                  <p:sp>
                    <p:nvSpPr>
                      <p:cNvPr id="28" name="Oval 72"/>
                      <p:cNvSpPr>
                        <a:spLocks noChangeArrowheads="1"/>
                      </p:cNvSpPr>
                      <p:nvPr/>
                    </p:nvSpPr>
                    <p:spPr bwMode="auto">
                      <a:xfrm>
                        <a:off x="2832" y="1872"/>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29" name="Oval 73"/>
                      <p:cNvSpPr>
                        <a:spLocks noChangeArrowheads="1"/>
                      </p:cNvSpPr>
                      <p:nvPr/>
                    </p:nvSpPr>
                    <p:spPr bwMode="auto">
                      <a:xfrm>
                        <a:off x="2592" y="1920"/>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30" name="Oval 74"/>
                      <p:cNvSpPr>
                        <a:spLocks noChangeArrowheads="1"/>
                      </p:cNvSpPr>
                      <p:nvPr/>
                    </p:nvSpPr>
                    <p:spPr bwMode="auto">
                      <a:xfrm>
                        <a:off x="2688" y="1728"/>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31" name="Oval 75"/>
                      <p:cNvSpPr>
                        <a:spLocks noChangeArrowheads="1"/>
                      </p:cNvSpPr>
                      <p:nvPr/>
                    </p:nvSpPr>
                    <p:spPr bwMode="auto">
                      <a:xfrm>
                        <a:off x="2544" y="1776"/>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grpSp>
                    <p:nvGrpSpPr>
                      <p:cNvPr id="32" name="Group 76"/>
                      <p:cNvGrpSpPr>
                        <a:grpSpLocks/>
                      </p:cNvGrpSpPr>
                      <p:nvPr/>
                    </p:nvGrpSpPr>
                    <p:grpSpPr bwMode="auto">
                      <a:xfrm>
                        <a:off x="2352" y="1680"/>
                        <a:ext cx="624" cy="432"/>
                        <a:chOff x="2352" y="1680"/>
                        <a:chExt cx="624" cy="432"/>
                      </a:xfrm>
                      <a:grpFill/>
                    </p:grpSpPr>
                    <p:sp>
                      <p:nvSpPr>
                        <p:cNvPr id="33" name="Oval 77"/>
                        <p:cNvSpPr>
                          <a:spLocks noChangeArrowheads="1"/>
                        </p:cNvSpPr>
                        <p:nvPr/>
                      </p:nvSpPr>
                      <p:spPr bwMode="auto">
                        <a:xfrm>
                          <a:off x="2592" y="2016"/>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34" name="Oval 78"/>
                        <p:cNvSpPr>
                          <a:spLocks noChangeArrowheads="1"/>
                        </p:cNvSpPr>
                        <p:nvPr/>
                      </p:nvSpPr>
                      <p:spPr bwMode="auto">
                        <a:xfrm>
                          <a:off x="2784" y="1680"/>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35" name="Oval 79"/>
                        <p:cNvSpPr>
                          <a:spLocks noChangeArrowheads="1"/>
                        </p:cNvSpPr>
                        <p:nvPr/>
                      </p:nvSpPr>
                      <p:spPr bwMode="auto">
                        <a:xfrm>
                          <a:off x="2928" y="1920"/>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36" name="Oval 80"/>
                        <p:cNvSpPr>
                          <a:spLocks noChangeArrowheads="1"/>
                        </p:cNvSpPr>
                        <p:nvPr/>
                      </p:nvSpPr>
                      <p:spPr bwMode="auto">
                        <a:xfrm>
                          <a:off x="2688" y="2016"/>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37" name="Oval 81"/>
                        <p:cNvSpPr>
                          <a:spLocks noChangeArrowheads="1"/>
                        </p:cNvSpPr>
                        <p:nvPr/>
                      </p:nvSpPr>
                      <p:spPr bwMode="auto">
                        <a:xfrm>
                          <a:off x="2448" y="1680"/>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38" name="Oval 82"/>
                        <p:cNvSpPr>
                          <a:spLocks noChangeArrowheads="1"/>
                        </p:cNvSpPr>
                        <p:nvPr/>
                      </p:nvSpPr>
                      <p:spPr bwMode="auto">
                        <a:xfrm>
                          <a:off x="2448" y="1968"/>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39" name="Oval 83"/>
                        <p:cNvSpPr>
                          <a:spLocks noChangeArrowheads="1"/>
                        </p:cNvSpPr>
                        <p:nvPr/>
                      </p:nvSpPr>
                      <p:spPr bwMode="auto">
                        <a:xfrm>
                          <a:off x="2880" y="2064"/>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40" name="Oval 84"/>
                        <p:cNvSpPr>
                          <a:spLocks noChangeArrowheads="1"/>
                        </p:cNvSpPr>
                        <p:nvPr/>
                      </p:nvSpPr>
                      <p:spPr bwMode="auto">
                        <a:xfrm>
                          <a:off x="2592" y="1680"/>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41" name="Oval 85"/>
                        <p:cNvSpPr>
                          <a:spLocks noChangeArrowheads="1"/>
                        </p:cNvSpPr>
                        <p:nvPr/>
                      </p:nvSpPr>
                      <p:spPr bwMode="auto">
                        <a:xfrm>
                          <a:off x="2352" y="1824"/>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42" name="Oval 86"/>
                        <p:cNvSpPr>
                          <a:spLocks noChangeArrowheads="1"/>
                        </p:cNvSpPr>
                        <p:nvPr/>
                      </p:nvSpPr>
                      <p:spPr bwMode="auto">
                        <a:xfrm>
                          <a:off x="2928" y="1776"/>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sp>
                      <p:nvSpPr>
                        <p:cNvPr id="43" name="Oval 87"/>
                        <p:cNvSpPr>
                          <a:spLocks noChangeArrowheads="1"/>
                        </p:cNvSpPr>
                        <p:nvPr/>
                      </p:nvSpPr>
                      <p:spPr bwMode="auto">
                        <a:xfrm>
                          <a:off x="2640" y="1824"/>
                          <a:ext cx="48" cy="48"/>
                        </a:xfrm>
                        <a:prstGeom prst="ellipse">
                          <a:avLst/>
                        </a:prstGeom>
                        <a:grpFill/>
                        <a:ln w="19050">
                          <a:solidFill>
                            <a:schemeClr val="tx1"/>
                          </a:solidFill>
                          <a:round/>
                          <a:headEnd/>
                          <a:tailEnd/>
                        </a:ln>
                      </p:spPr>
                      <p:txBody>
                        <a:bodyPr wrap="square" anchor="ctr">
                          <a:prstTxWarp prst="textNoShape">
                            <a:avLst/>
                          </a:prstTxWarp>
                          <a:spAutoFit/>
                        </a:bodyPr>
                        <a:lstStyle/>
                        <a:p>
                          <a:endParaRPr lang="en-US" altLang="ko-KR"/>
                        </a:p>
                      </p:txBody>
                    </p:sp>
                  </p:grpSp>
                </p:grpSp>
              </p:grpSp>
            </p:grpSp>
            <p:sp>
              <p:nvSpPr>
                <p:cNvPr id="19" name="Text Box 88"/>
                <p:cNvSpPr txBox="1">
                  <a:spLocks noChangeArrowheads="1"/>
                </p:cNvSpPr>
                <p:nvPr/>
              </p:nvSpPr>
              <p:spPr bwMode="auto">
                <a:xfrm>
                  <a:off x="3214" y="1488"/>
                  <a:ext cx="1523" cy="368"/>
                </a:xfrm>
                <a:prstGeom prst="rect">
                  <a:avLst/>
                </a:prstGeom>
                <a:grpFill/>
                <a:ln w="19050">
                  <a:noFill/>
                  <a:miter lim="800000"/>
                  <a:headEnd/>
                  <a:tailEnd/>
                </a:ln>
              </p:spPr>
              <p:txBody>
                <a:bodyPr wrap="square">
                  <a:prstTxWarp prst="textNoShape">
                    <a:avLst/>
                  </a:prstTxWarp>
                  <a:spAutoFit/>
                </a:bodyPr>
                <a:lstStyle/>
                <a:p>
                  <a:pPr algn="ctr"/>
                  <a:r>
                    <a:rPr lang="en-US" altLang="ko-KR" sz="1200" b="1" u="sng" dirty="0">
                      <a:solidFill>
                        <a:srgbClr val="FF0000"/>
                      </a:solidFill>
                      <a:latin typeface="+mj-lt"/>
                      <a:ea typeface="HY엽서M" pitchFamily="18" charset="-127"/>
                      <a:cs typeface="HY엽서M" pitchFamily="18" charset="-127"/>
                    </a:rPr>
                    <a:t>Quark-Gluon Plasma</a:t>
                  </a:r>
                </a:p>
              </p:txBody>
            </p:sp>
          </p:grpSp>
          <p:sp>
            <p:nvSpPr>
              <p:cNvPr id="14" name="Text Box 89"/>
              <p:cNvSpPr txBox="1">
                <a:spLocks noChangeArrowheads="1"/>
              </p:cNvSpPr>
              <p:nvPr/>
            </p:nvSpPr>
            <p:spPr bwMode="auto">
              <a:xfrm>
                <a:off x="2636" y="2020"/>
                <a:ext cx="1215" cy="890"/>
              </a:xfrm>
              <a:prstGeom prst="rect">
                <a:avLst/>
              </a:prstGeom>
              <a:grpFill/>
              <a:ln w="19050">
                <a:noFill/>
                <a:miter lim="800000"/>
                <a:headEnd/>
                <a:tailEnd/>
              </a:ln>
            </p:spPr>
            <p:txBody>
              <a:bodyPr wrap="square">
                <a:prstTxWarp prst="textNoShape">
                  <a:avLst/>
                </a:prstTxWarp>
                <a:spAutoFit/>
              </a:bodyPr>
              <a:lstStyle/>
              <a:p>
                <a:pPr algn="ctr"/>
                <a:r>
                  <a:rPr lang="en-US" altLang="ko-KR" sz="2000" b="1" dirty="0">
                    <a:solidFill>
                      <a:schemeClr val="accent1"/>
                    </a:solidFill>
                    <a:latin typeface="+mj-lt"/>
                    <a:ea typeface="HY엽서M" pitchFamily="18" charset="-127"/>
                    <a:cs typeface="HY엽서M" pitchFamily="18" charset="-127"/>
                  </a:rPr>
                  <a:t>Phase Transition</a:t>
                </a:r>
              </a:p>
            </p:txBody>
          </p:sp>
        </p:grpSp>
        <p:sp>
          <p:nvSpPr>
            <p:cNvPr id="11" name="AutoShape 90"/>
            <p:cNvSpPr>
              <a:spLocks noChangeArrowheads="1"/>
            </p:cNvSpPr>
            <p:nvPr/>
          </p:nvSpPr>
          <p:spPr bwMode="auto">
            <a:xfrm>
              <a:off x="1536" y="3216"/>
              <a:ext cx="240" cy="288"/>
            </a:xfrm>
            <a:custGeom>
              <a:avLst/>
              <a:gdLst>
                <a:gd name="T0" fmla="*/ 1 w 21600"/>
                <a:gd name="T1" fmla="*/ 0 h 21600"/>
                <a:gd name="T2" fmla="*/ 0 w 21600"/>
                <a:gd name="T3" fmla="*/ 2 h 21600"/>
                <a:gd name="T4" fmla="*/ 1 w 21600"/>
                <a:gd name="T5" fmla="*/ 1 h 21600"/>
                <a:gd name="T6" fmla="*/ 2 w 21600"/>
                <a:gd name="T7" fmla="*/ 2 h 21600"/>
                <a:gd name="T8" fmla="*/ 0 60000 65536"/>
                <a:gd name="T9" fmla="*/ 0 60000 65536"/>
                <a:gd name="T10" fmla="*/ 0 60000 65536"/>
                <a:gd name="T11" fmla="*/ 0 60000 65536"/>
                <a:gd name="T12" fmla="*/ 0 w 21600"/>
                <a:gd name="T13" fmla="*/ 0 h 21600"/>
                <a:gd name="T14" fmla="*/ 21600 w 21600"/>
                <a:gd name="T15" fmla="*/ 772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grpFill/>
            <a:ln w="6350">
              <a:solidFill>
                <a:schemeClr val="tx1"/>
              </a:solidFill>
              <a:miter lim="800000"/>
              <a:headEnd/>
              <a:tailEnd/>
            </a:ln>
          </p:spPr>
          <p:txBody>
            <a:bodyPr wrap="square" anchor="ctr">
              <a:prstTxWarp prst="textNoShape">
                <a:avLst/>
              </a:prstTxWarp>
              <a:spAutoFit/>
            </a:bodyPr>
            <a:lstStyle/>
            <a:p>
              <a:endParaRPr lang="en-US" altLang="ko-KR"/>
            </a:p>
          </p:txBody>
        </p:sp>
        <p:sp>
          <p:nvSpPr>
            <p:cNvPr id="12" name="Text Box 91"/>
            <p:cNvSpPr txBox="1">
              <a:spLocks noChangeArrowheads="1"/>
            </p:cNvSpPr>
            <p:nvPr/>
          </p:nvSpPr>
          <p:spPr bwMode="auto">
            <a:xfrm>
              <a:off x="1426" y="3408"/>
              <a:ext cx="1055" cy="348"/>
            </a:xfrm>
            <a:prstGeom prst="rect">
              <a:avLst/>
            </a:prstGeom>
            <a:grpFill/>
            <a:ln w="19050">
              <a:noFill/>
              <a:miter lim="800000"/>
              <a:headEnd/>
              <a:tailEnd/>
            </a:ln>
          </p:spPr>
          <p:txBody>
            <a:bodyPr wrap="square">
              <a:prstTxWarp prst="textNoShape">
                <a:avLst/>
              </a:prstTxWarp>
              <a:spAutoFit/>
            </a:bodyPr>
            <a:lstStyle/>
            <a:p>
              <a:pPr algn="ctr"/>
              <a:r>
                <a:rPr lang="en-US" altLang="ko-KR" sz="1200" b="1" dirty="0">
                  <a:solidFill>
                    <a:srgbClr val="0000FF"/>
                  </a:solidFill>
                  <a:latin typeface="+mj-lt"/>
                  <a:ea typeface="HY엽서M" pitchFamily="18" charset="-127"/>
                  <a:cs typeface="HY엽서M" pitchFamily="18" charset="-127"/>
                </a:rPr>
                <a:t>Atomic Nuclei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Date Placeholder 3"/>
          <p:cNvSpPr>
            <a:spLocks noGrp="1"/>
          </p:cNvSpPr>
          <p:nvPr>
            <p:ph type="dt" sz="quarter" idx="10"/>
          </p:nvPr>
        </p:nvSpPr>
        <p:spPr>
          <a:noFill/>
        </p:spPr>
        <p:txBody>
          <a:bodyPr/>
          <a:lstStyle/>
          <a:p>
            <a:fld id="{6CA3D457-EDB8-234F-A3DC-21614F7C6023}" type="datetime1">
              <a:rPr lang="ko-KR" altLang="en-US" smtClean="0"/>
              <a:t>2/25/10</a:t>
            </a:fld>
            <a:endParaRPr lang="en-US" altLang="ko-KR"/>
          </a:p>
        </p:txBody>
      </p:sp>
      <p:sp>
        <p:nvSpPr>
          <p:cNvPr id="105475" name="Footer Placeholder 4"/>
          <p:cNvSpPr>
            <a:spLocks noGrp="1"/>
          </p:cNvSpPr>
          <p:nvPr>
            <p:ph type="ftr" sz="quarter" idx="11"/>
          </p:nvPr>
        </p:nvSpPr>
        <p:spPr>
          <a:noFill/>
        </p:spPr>
        <p:txBody>
          <a:bodyPr/>
          <a:lstStyle/>
          <a:p>
            <a:r>
              <a:rPr lang="en-US" altLang="ko-KR" smtClean="0"/>
              <a:t>HIM 2010-02</a:t>
            </a:r>
            <a:endParaRPr lang="en-US" altLang="ko-KR"/>
          </a:p>
        </p:txBody>
      </p:sp>
      <p:sp>
        <p:nvSpPr>
          <p:cNvPr id="105476" name="Slide Number Placeholder 5"/>
          <p:cNvSpPr>
            <a:spLocks noGrp="1"/>
          </p:cNvSpPr>
          <p:nvPr>
            <p:ph type="sldNum" sz="quarter" idx="12"/>
          </p:nvPr>
        </p:nvSpPr>
        <p:spPr>
          <a:noFill/>
        </p:spPr>
        <p:txBody>
          <a:bodyPr/>
          <a:lstStyle/>
          <a:p>
            <a:fld id="{4482E644-2E93-8D42-8C93-6CBF23BFBF98}" type="slidenum">
              <a:rPr lang="en-US" altLang="ko-KR"/>
              <a:pPr/>
              <a:t>30</a:t>
            </a:fld>
            <a:endParaRPr lang="en-US" altLang="ko-KR"/>
          </a:p>
        </p:txBody>
      </p:sp>
      <p:sp>
        <p:nvSpPr>
          <p:cNvPr id="105477" name="Rectangle 2"/>
          <p:cNvSpPr>
            <a:spLocks noGrp="1" noChangeArrowheads="1"/>
          </p:cNvSpPr>
          <p:nvPr>
            <p:ph type="title"/>
          </p:nvPr>
        </p:nvSpPr>
        <p:spPr>
          <a:xfrm>
            <a:off x="457200" y="274638"/>
            <a:ext cx="8229600" cy="633412"/>
          </a:xfrm>
        </p:spPr>
        <p:txBody>
          <a:bodyPr/>
          <a:lstStyle/>
          <a:p>
            <a:pPr eaLnBrk="1" hangingPunct="1"/>
            <a:r>
              <a:rPr lang="en-US" altLang="ko-KR" sz="1800">
                <a:solidFill>
                  <a:srgbClr val="FF0000"/>
                </a:solidFill>
                <a:latin typeface="Lucida Sans Unicode" charset="0"/>
              </a:rPr>
              <a:t>2.2 Particle Identification</a:t>
            </a:r>
          </a:p>
        </p:txBody>
      </p:sp>
      <p:pic>
        <p:nvPicPr>
          <p:cNvPr id="105478" name="Picture 3" descr="dedx_show_all">
            <a:hlinkClick r:id="rId2" action="ppaction://hlinkfile"/>
          </p:cNvPr>
          <p:cNvPicPr>
            <a:picLocks noChangeAspect="1" noChangeArrowheads="1"/>
          </p:cNvPicPr>
          <p:nvPr/>
        </p:nvPicPr>
        <p:blipFill>
          <a:blip r:embed="rId3"/>
          <a:srcRect/>
          <a:stretch>
            <a:fillRect/>
          </a:stretch>
        </p:blipFill>
        <p:spPr bwMode="auto">
          <a:xfrm>
            <a:off x="179388" y="0"/>
            <a:ext cx="4376737" cy="6858000"/>
          </a:xfrm>
          <a:prstGeom prst="rect">
            <a:avLst/>
          </a:prstGeom>
          <a:noFill/>
          <a:ln w="9525">
            <a:noFill/>
            <a:miter lim="800000"/>
            <a:headEnd/>
            <a:tailEnd/>
          </a:ln>
        </p:spPr>
      </p:pic>
      <p:pic>
        <p:nvPicPr>
          <p:cNvPr id="105479" name="Picture 4" descr="dedx_show_all"/>
          <p:cNvPicPr>
            <a:picLocks noChangeAspect="1" noChangeArrowheads="1"/>
          </p:cNvPicPr>
          <p:nvPr/>
        </p:nvPicPr>
        <p:blipFill>
          <a:blip r:embed="rId4"/>
          <a:srcRect/>
          <a:stretch>
            <a:fillRect/>
          </a:stretch>
        </p:blipFill>
        <p:spPr bwMode="auto">
          <a:xfrm>
            <a:off x="4572000" y="0"/>
            <a:ext cx="43751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날짜 개체 틀 2"/>
          <p:cNvSpPr>
            <a:spLocks noGrp="1"/>
          </p:cNvSpPr>
          <p:nvPr>
            <p:ph type="dt" sz="quarter" idx="10"/>
          </p:nvPr>
        </p:nvSpPr>
        <p:spPr/>
        <p:txBody>
          <a:bodyPr/>
          <a:lstStyle/>
          <a:p>
            <a:fld id="{4ED0C9FA-0A3E-104D-8FA5-88CDA3C8AFDD}" type="datetime1">
              <a:rPr lang="ko-KR" altLang="en-US" smtClean="0"/>
              <a:t>2/25/10</a:t>
            </a:fld>
            <a:endParaRPr lang="en-US" altLang="ko-KR"/>
          </a:p>
        </p:txBody>
      </p:sp>
      <p:sp>
        <p:nvSpPr>
          <p:cNvPr id="11" name="바닥글 개체 틀 3"/>
          <p:cNvSpPr>
            <a:spLocks noGrp="1"/>
          </p:cNvSpPr>
          <p:nvPr>
            <p:ph type="ftr" sz="quarter" idx="11"/>
          </p:nvPr>
        </p:nvSpPr>
        <p:spPr/>
        <p:txBody>
          <a:bodyPr/>
          <a:lstStyle/>
          <a:p>
            <a:r>
              <a:rPr lang="en-US" altLang="ko-KR" dirty="0" smtClean="0"/>
              <a:t>HIM 2010-02</a:t>
            </a:r>
            <a:endParaRPr lang="en-US" altLang="ko-KR" dirty="0"/>
          </a:p>
        </p:txBody>
      </p:sp>
      <p:sp>
        <p:nvSpPr>
          <p:cNvPr id="12" name="슬라이드 번호 개체 틀 4"/>
          <p:cNvSpPr>
            <a:spLocks noGrp="1"/>
          </p:cNvSpPr>
          <p:nvPr>
            <p:ph type="sldNum" sz="quarter" idx="12"/>
          </p:nvPr>
        </p:nvSpPr>
        <p:spPr/>
        <p:txBody>
          <a:bodyPr/>
          <a:lstStyle/>
          <a:p>
            <a:fld id="{5920C3FB-F041-844F-8E3F-7081527A6594}" type="slidenum">
              <a:rPr lang="en-US" altLang="ko-KR"/>
              <a:pPr/>
              <a:t>31</a:t>
            </a:fld>
            <a:endParaRPr lang="en-US" altLang="ko-KR"/>
          </a:p>
        </p:txBody>
      </p:sp>
      <p:sp>
        <p:nvSpPr>
          <p:cNvPr id="58373" name="Text Box 10"/>
          <p:cNvSpPr txBox="1">
            <a:spLocks noChangeArrowheads="1"/>
          </p:cNvSpPr>
          <p:nvPr/>
        </p:nvSpPr>
        <p:spPr bwMode="auto">
          <a:xfrm>
            <a:off x="468313" y="476250"/>
            <a:ext cx="8208962" cy="519113"/>
          </a:xfrm>
          <a:prstGeom prst="rect">
            <a:avLst/>
          </a:prstGeom>
          <a:noFill/>
          <a:ln w="9525">
            <a:noFill/>
            <a:miter lim="800000"/>
            <a:headEnd/>
            <a:tailEnd/>
          </a:ln>
        </p:spPr>
        <p:txBody>
          <a:bodyPr>
            <a:prstTxWarp prst="textNoShape">
              <a:avLst/>
            </a:prstTxWarp>
            <a:spAutoFit/>
          </a:bodyPr>
          <a:lstStyle/>
          <a:p>
            <a:pPr>
              <a:spcBef>
                <a:spcPct val="50000"/>
              </a:spcBef>
            </a:pPr>
            <a:r>
              <a:rPr lang="en-US" altLang="ko-KR" sz="2800" dirty="0">
                <a:solidFill>
                  <a:srgbClr val="008000"/>
                </a:solidFill>
              </a:rPr>
              <a:t>3</a:t>
            </a:r>
            <a:r>
              <a:rPr lang="en-US" altLang="ko-KR" sz="2800" dirty="0" smtClean="0">
                <a:solidFill>
                  <a:srgbClr val="008000"/>
                </a:solidFill>
              </a:rPr>
              <a:t>.3 </a:t>
            </a:r>
            <a:r>
              <a:rPr lang="en-US" altLang="ko-KR" sz="2800" dirty="0">
                <a:solidFill>
                  <a:srgbClr val="008000"/>
                </a:solidFill>
              </a:rPr>
              <a:t>Time-Of-Flight Measurement   </a:t>
            </a:r>
          </a:p>
        </p:txBody>
      </p:sp>
      <p:sp>
        <p:nvSpPr>
          <p:cNvPr id="58374" name="Text Box 11"/>
          <p:cNvSpPr txBox="1">
            <a:spLocks noChangeArrowheads="1"/>
          </p:cNvSpPr>
          <p:nvPr/>
        </p:nvSpPr>
        <p:spPr bwMode="auto">
          <a:xfrm>
            <a:off x="539750" y="1341438"/>
            <a:ext cx="8280400" cy="4154983"/>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sz="2400" dirty="0">
                <a:solidFill>
                  <a:srgbClr val="008000"/>
                </a:solidFill>
              </a:rPr>
              <a:t>With known Track (length) + Time-Of-Flight Measurement </a:t>
            </a:r>
            <a:r>
              <a:rPr lang="en-US" altLang="ko-KR" sz="2400" dirty="0" err="1">
                <a:solidFill>
                  <a:srgbClr val="008000"/>
                </a:solidFill>
                <a:sym typeface="Wingdings" charset="2"/>
              </a:rPr>
              <a:t></a:t>
            </a:r>
            <a:r>
              <a:rPr lang="en-US" altLang="ko-KR" sz="2400" dirty="0">
                <a:solidFill>
                  <a:srgbClr val="008000"/>
                </a:solidFill>
                <a:sym typeface="Wingdings" charset="2"/>
              </a:rPr>
              <a:t> determine </a:t>
            </a:r>
            <a:r>
              <a:rPr lang="en-US" altLang="ko-KR" sz="2400" dirty="0" err="1" smtClean="0">
                <a:solidFill>
                  <a:srgbClr val="008000"/>
                </a:solidFill>
                <a:latin typeface="Symbol" charset="2"/>
                <a:sym typeface="Wingdings" charset="2"/>
              </a:rPr>
              <a:t>b</a:t>
            </a:r>
            <a:endParaRPr lang="en-US" altLang="ko-KR" sz="2400" dirty="0" smtClean="0">
              <a:solidFill>
                <a:srgbClr val="008000"/>
              </a:solidFill>
              <a:latin typeface="Symbol" charset="2"/>
              <a:sym typeface="Wingdings" charset="2"/>
            </a:endParaRPr>
          </a:p>
          <a:p>
            <a:pPr>
              <a:spcBef>
                <a:spcPct val="50000"/>
              </a:spcBef>
              <a:buFontTx/>
              <a:buChar char="•"/>
            </a:pPr>
            <a:endParaRPr lang="en-US" altLang="ko-KR" sz="2400" dirty="0" smtClean="0">
              <a:solidFill>
                <a:srgbClr val="008000"/>
              </a:solidFill>
              <a:latin typeface="Symbol" charset="2"/>
              <a:sym typeface="Wingdings" charset="2"/>
            </a:endParaRPr>
          </a:p>
          <a:p>
            <a:pPr>
              <a:spcBef>
                <a:spcPct val="50000"/>
              </a:spcBef>
              <a:buFontTx/>
              <a:buChar char="•"/>
            </a:pPr>
            <a:endParaRPr lang="en-US" altLang="ko-KR" sz="2400" dirty="0" smtClean="0">
              <a:solidFill>
                <a:srgbClr val="008000"/>
              </a:solidFill>
              <a:latin typeface="Symbol" charset="2"/>
              <a:sym typeface="Wingdings" charset="2"/>
            </a:endParaRPr>
          </a:p>
          <a:p>
            <a:pPr>
              <a:spcBef>
                <a:spcPct val="50000"/>
              </a:spcBef>
            </a:pPr>
            <a:endParaRPr lang="en-US" altLang="ko-KR" sz="2400" dirty="0" smtClean="0">
              <a:solidFill>
                <a:srgbClr val="008000"/>
              </a:solidFill>
              <a:latin typeface="Symbol" charset="2"/>
              <a:sym typeface="Wingdings" charset="2"/>
            </a:endParaRPr>
          </a:p>
          <a:p>
            <a:pPr>
              <a:spcBef>
                <a:spcPct val="50000"/>
              </a:spcBef>
            </a:pPr>
            <a:endParaRPr lang="en-US" altLang="ko-KR" sz="2400" dirty="0" smtClean="0">
              <a:solidFill>
                <a:srgbClr val="008000"/>
              </a:solidFill>
              <a:latin typeface="Symbol" charset="2"/>
              <a:sym typeface="Wingdings" charset="2"/>
            </a:endParaRPr>
          </a:p>
          <a:p>
            <a:pPr>
              <a:spcBef>
                <a:spcPct val="50000"/>
              </a:spcBef>
              <a:buFontTx/>
              <a:buChar char="•"/>
            </a:pPr>
            <a:r>
              <a:rPr lang="en-US" altLang="ko-KR" sz="2400" dirty="0" smtClean="0">
                <a:solidFill>
                  <a:srgbClr val="008000"/>
                </a:solidFill>
                <a:sym typeface="Wingdings" charset="2"/>
              </a:rPr>
              <a:t>Error </a:t>
            </a:r>
            <a:r>
              <a:rPr lang="en-US" altLang="ko-KR" sz="2400" dirty="0">
                <a:solidFill>
                  <a:srgbClr val="008000"/>
                </a:solidFill>
                <a:sym typeface="Wingdings" charset="2"/>
              </a:rPr>
              <a:t>in</a:t>
            </a:r>
            <a:r>
              <a:rPr lang="en-US" altLang="ko-KR" sz="2400" dirty="0" smtClean="0">
                <a:solidFill>
                  <a:srgbClr val="008000"/>
                </a:solidFill>
                <a:sym typeface="Wingdings" charset="2"/>
              </a:rPr>
              <a:t> 1/</a:t>
            </a:r>
            <a:r>
              <a:rPr lang="en-US" altLang="ko-KR" sz="2400" dirty="0" smtClean="0">
                <a:solidFill>
                  <a:srgbClr val="008000"/>
                </a:solidFill>
                <a:latin typeface="Symbol" charset="2"/>
                <a:sym typeface="Wingdings" charset="2"/>
              </a:rPr>
              <a:t>b</a:t>
            </a:r>
          </a:p>
          <a:p>
            <a:pPr>
              <a:spcBef>
                <a:spcPct val="50000"/>
              </a:spcBef>
              <a:buFontTx/>
              <a:buChar char="•"/>
            </a:pPr>
            <a:r>
              <a:rPr lang="en-US" altLang="ko-KR" sz="2400" dirty="0" smtClean="0">
                <a:solidFill>
                  <a:srgbClr val="008000"/>
                </a:solidFill>
                <a:latin typeface="Symbol" charset="2"/>
                <a:sym typeface="Wingdings" charset="2"/>
              </a:rPr>
              <a:t> </a:t>
            </a:r>
            <a:r>
              <a:rPr lang="en-US" altLang="ko-KR" sz="2400" dirty="0" smtClean="0">
                <a:solidFill>
                  <a:srgbClr val="008000"/>
                </a:solidFill>
                <a:sym typeface="Wingdings" charset="2"/>
              </a:rPr>
              <a:t>Plastic </a:t>
            </a:r>
            <a:r>
              <a:rPr lang="en-US" altLang="ko-KR" sz="2400" dirty="0" err="1" smtClean="0">
                <a:solidFill>
                  <a:srgbClr val="008000"/>
                </a:solidFill>
                <a:cs typeface="Lucida Sans Unicode"/>
                <a:sym typeface="Wingdings" charset="2"/>
              </a:rPr>
              <a:t>Scintillator</a:t>
            </a:r>
            <a:r>
              <a:rPr lang="en-US" altLang="ko-KR" sz="2400" dirty="0" smtClean="0">
                <a:solidFill>
                  <a:srgbClr val="008000"/>
                </a:solidFill>
                <a:cs typeface="Lucida Sans Unicode"/>
                <a:sym typeface="Wingdings" charset="2"/>
              </a:rPr>
              <a:t> / RPC </a:t>
            </a:r>
            <a:r>
              <a:rPr lang="en-US" altLang="ko-KR" sz="2400" dirty="0" err="1" smtClean="0">
                <a:solidFill>
                  <a:srgbClr val="008000"/>
                </a:solidFill>
                <a:cs typeface="Lucida Sans Unicode"/>
                <a:sym typeface="Wingdings"/>
              </a:rPr>
              <a:t></a:t>
            </a:r>
            <a:r>
              <a:rPr lang="en-US" altLang="ko-KR" sz="2400" dirty="0" smtClean="0">
                <a:solidFill>
                  <a:srgbClr val="008000"/>
                </a:solidFill>
                <a:cs typeface="Lucida Sans Unicode"/>
                <a:sym typeface="Wingdings"/>
              </a:rPr>
              <a:t> </a:t>
            </a:r>
            <a:r>
              <a:rPr lang="en-US" altLang="ko-KR" sz="2400" dirty="0" err="1" smtClean="0">
                <a:solidFill>
                  <a:srgbClr val="008000"/>
                </a:solidFill>
                <a:cs typeface="Lucida Sans Unicode"/>
                <a:sym typeface="Wingdings"/>
              </a:rPr>
              <a:t>σ</a:t>
            </a:r>
            <a:r>
              <a:rPr lang="en-US" altLang="ko-KR" sz="2400" baseline="-25000" dirty="0" err="1" smtClean="0">
                <a:solidFill>
                  <a:srgbClr val="008000"/>
                </a:solidFill>
                <a:cs typeface="Lucida Sans Unicode"/>
                <a:sym typeface="Wingdings"/>
              </a:rPr>
              <a:t>t</a:t>
            </a:r>
            <a:r>
              <a:rPr lang="en-US" altLang="ko-KR" sz="2400" dirty="0" smtClean="0">
                <a:solidFill>
                  <a:srgbClr val="008000"/>
                </a:solidFill>
                <a:cs typeface="Lucida Sans Unicode"/>
                <a:sym typeface="Wingdings"/>
              </a:rPr>
              <a:t> ~ 100 </a:t>
            </a:r>
            <a:r>
              <a:rPr lang="en-US" altLang="ko-KR" sz="2400" dirty="0" err="1" smtClean="0">
                <a:solidFill>
                  <a:srgbClr val="008000"/>
                </a:solidFill>
                <a:cs typeface="Lucida Sans Unicode"/>
                <a:sym typeface="Wingdings"/>
              </a:rPr>
              <a:t>ps</a:t>
            </a:r>
            <a:endParaRPr lang="en-US" altLang="ko-KR" sz="2400" dirty="0">
              <a:solidFill>
                <a:srgbClr val="008000"/>
              </a:solidFill>
              <a:sym typeface="Wingdings" charset="2"/>
            </a:endParaRPr>
          </a:p>
        </p:txBody>
      </p:sp>
      <p:pic>
        <p:nvPicPr>
          <p:cNvPr id="15" name="Picture 14"/>
          <p:cNvPicPr>
            <a:picLocks noChangeAspect="1"/>
          </p:cNvPicPr>
          <p:nvPr/>
        </p:nvPicPr>
        <p:blipFill>
          <a:blip r:embed="rId2"/>
          <a:stretch>
            <a:fillRect/>
          </a:stretch>
        </p:blipFill>
        <p:spPr>
          <a:xfrm>
            <a:off x="2711450" y="4253761"/>
            <a:ext cx="825500" cy="774700"/>
          </a:xfrm>
          <a:prstGeom prst="rect">
            <a:avLst/>
          </a:prstGeom>
        </p:spPr>
      </p:pic>
      <p:pic>
        <p:nvPicPr>
          <p:cNvPr id="16" name="Picture 12" descr="tof"/>
          <p:cNvPicPr>
            <a:picLocks noGrp="1" noChangeAspect="1" noChangeArrowheads="1"/>
          </p:cNvPicPr>
          <p:nvPr>
            <p:ph/>
          </p:nvPr>
        </p:nvPicPr>
        <p:blipFill>
          <a:blip r:embed="rId3"/>
          <a:srcRect/>
          <a:stretch>
            <a:fillRect/>
          </a:stretch>
        </p:blipFill>
        <p:spPr>
          <a:xfrm>
            <a:off x="3124200" y="1982979"/>
            <a:ext cx="3363027" cy="2270782"/>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8374">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837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uiExpand="1" build="p" bldLvl="2"/>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날짜 개체 틀 2"/>
          <p:cNvSpPr>
            <a:spLocks noGrp="1"/>
          </p:cNvSpPr>
          <p:nvPr>
            <p:ph type="dt" sz="quarter" idx="10"/>
          </p:nvPr>
        </p:nvSpPr>
        <p:spPr/>
        <p:txBody>
          <a:bodyPr/>
          <a:lstStyle/>
          <a:p>
            <a:fld id="{D59F4126-AE2B-9543-B9B2-AE9325AF9562}" type="datetime1">
              <a:rPr lang="ko-KR" altLang="en-US" smtClean="0"/>
              <a:t>2/25/10</a:t>
            </a:fld>
            <a:endParaRPr lang="en-US" altLang="ko-KR"/>
          </a:p>
        </p:txBody>
      </p:sp>
      <p:sp>
        <p:nvSpPr>
          <p:cNvPr id="11" name="바닥글 개체 틀 3"/>
          <p:cNvSpPr>
            <a:spLocks noGrp="1"/>
          </p:cNvSpPr>
          <p:nvPr>
            <p:ph type="ftr" sz="quarter" idx="11"/>
          </p:nvPr>
        </p:nvSpPr>
        <p:spPr/>
        <p:txBody>
          <a:bodyPr/>
          <a:lstStyle/>
          <a:p>
            <a:r>
              <a:rPr lang="en-US" altLang="ko-KR" smtClean="0"/>
              <a:t>HIM 2010-02</a:t>
            </a:r>
            <a:endParaRPr lang="en-US" altLang="ko-KR"/>
          </a:p>
        </p:txBody>
      </p:sp>
      <p:sp>
        <p:nvSpPr>
          <p:cNvPr id="12" name="슬라이드 번호 개체 틀 4"/>
          <p:cNvSpPr>
            <a:spLocks noGrp="1"/>
          </p:cNvSpPr>
          <p:nvPr>
            <p:ph type="sldNum" sz="quarter" idx="12"/>
          </p:nvPr>
        </p:nvSpPr>
        <p:spPr/>
        <p:txBody>
          <a:bodyPr/>
          <a:lstStyle/>
          <a:p>
            <a:fld id="{5920C3FB-F041-844F-8E3F-7081527A6594}" type="slidenum">
              <a:rPr lang="en-US" altLang="ko-KR"/>
              <a:pPr/>
              <a:t>32</a:t>
            </a:fld>
            <a:endParaRPr lang="en-US" altLang="ko-KR"/>
          </a:p>
        </p:txBody>
      </p:sp>
      <p:sp>
        <p:nvSpPr>
          <p:cNvPr id="58373" name="Text Box 10"/>
          <p:cNvSpPr txBox="1">
            <a:spLocks noChangeArrowheads="1"/>
          </p:cNvSpPr>
          <p:nvPr/>
        </p:nvSpPr>
        <p:spPr bwMode="auto">
          <a:xfrm>
            <a:off x="468313" y="476250"/>
            <a:ext cx="8208962" cy="519113"/>
          </a:xfrm>
          <a:prstGeom prst="rect">
            <a:avLst/>
          </a:prstGeom>
          <a:noFill/>
          <a:ln w="9525">
            <a:noFill/>
            <a:miter lim="800000"/>
            <a:headEnd/>
            <a:tailEnd/>
          </a:ln>
        </p:spPr>
        <p:txBody>
          <a:bodyPr>
            <a:prstTxWarp prst="textNoShape">
              <a:avLst/>
            </a:prstTxWarp>
            <a:spAutoFit/>
          </a:bodyPr>
          <a:lstStyle/>
          <a:p>
            <a:pPr>
              <a:spcBef>
                <a:spcPct val="50000"/>
              </a:spcBef>
            </a:pPr>
            <a:r>
              <a:rPr lang="en-US" altLang="ko-KR" sz="2800" dirty="0">
                <a:solidFill>
                  <a:srgbClr val="008000"/>
                </a:solidFill>
              </a:rPr>
              <a:t>3</a:t>
            </a:r>
            <a:r>
              <a:rPr lang="en-US" altLang="ko-KR" sz="2800" dirty="0" smtClean="0">
                <a:solidFill>
                  <a:srgbClr val="008000"/>
                </a:solidFill>
              </a:rPr>
              <a:t>.3 </a:t>
            </a:r>
            <a:r>
              <a:rPr lang="en-US" altLang="ko-KR" sz="2800" dirty="0">
                <a:solidFill>
                  <a:srgbClr val="008000"/>
                </a:solidFill>
              </a:rPr>
              <a:t>Time-Of-Flight Measurement   </a:t>
            </a:r>
          </a:p>
        </p:txBody>
      </p:sp>
      <p:sp>
        <p:nvSpPr>
          <p:cNvPr id="58374" name="Text Box 11"/>
          <p:cNvSpPr txBox="1">
            <a:spLocks noChangeArrowheads="1"/>
          </p:cNvSpPr>
          <p:nvPr/>
        </p:nvSpPr>
        <p:spPr bwMode="auto">
          <a:xfrm>
            <a:off x="539750" y="1341438"/>
            <a:ext cx="8280400" cy="1015663"/>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sz="2400" dirty="0" smtClean="0">
                <a:solidFill>
                  <a:srgbClr val="008000"/>
                </a:solidFill>
                <a:sym typeface="Wingdings" charset="2"/>
              </a:rPr>
              <a:t>  (m</a:t>
            </a:r>
            <a:r>
              <a:rPr lang="en-US" altLang="ko-KR" sz="2400" baseline="-25000" dirty="0" smtClean="0">
                <a:solidFill>
                  <a:srgbClr val="008000"/>
                </a:solidFill>
                <a:sym typeface="Wingdings" charset="2"/>
              </a:rPr>
              <a:t>0</a:t>
            </a:r>
            <a:r>
              <a:rPr lang="en-US" altLang="ko-KR" sz="2400" dirty="0" smtClean="0">
                <a:solidFill>
                  <a:srgbClr val="008000"/>
                </a:solidFill>
                <a:sym typeface="Wingdings" charset="2"/>
              </a:rPr>
              <a:t>c</a:t>
            </a:r>
            <a:r>
              <a:rPr lang="en-US" altLang="ko-KR" sz="2400" baseline="30000" dirty="0" smtClean="0">
                <a:solidFill>
                  <a:srgbClr val="008000"/>
                </a:solidFill>
                <a:sym typeface="Wingdings" charset="2"/>
              </a:rPr>
              <a:t>2</a:t>
            </a:r>
            <a:r>
              <a:rPr lang="en-US" altLang="ko-KR" sz="2400" dirty="0" smtClean="0">
                <a:solidFill>
                  <a:srgbClr val="008000"/>
                </a:solidFill>
                <a:sym typeface="Wingdings" charset="2"/>
              </a:rPr>
              <a:t>)</a:t>
            </a:r>
            <a:r>
              <a:rPr lang="en-US" altLang="ko-KR" sz="2400" baseline="30000" dirty="0" smtClean="0">
                <a:solidFill>
                  <a:srgbClr val="008000"/>
                </a:solidFill>
                <a:sym typeface="Wingdings" charset="2"/>
              </a:rPr>
              <a:t>2 </a:t>
            </a:r>
            <a:r>
              <a:rPr lang="en-US" altLang="ko-KR" sz="2400" dirty="0">
                <a:solidFill>
                  <a:srgbClr val="008000"/>
                </a:solidFill>
                <a:sym typeface="Wingdings" charset="2"/>
              </a:rPr>
              <a:t>=</a:t>
            </a:r>
            <a:r>
              <a:rPr lang="en-US" altLang="ko-KR" sz="2400" dirty="0" smtClean="0">
                <a:solidFill>
                  <a:srgbClr val="008000"/>
                </a:solidFill>
                <a:sym typeface="Wingdings" charset="2"/>
              </a:rPr>
              <a:t> (pc)</a:t>
            </a:r>
            <a:r>
              <a:rPr lang="en-US" altLang="ko-KR" sz="2400" baseline="30000" dirty="0" smtClean="0">
                <a:solidFill>
                  <a:srgbClr val="008000"/>
                </a:solidFill>
                <a:sym typeface="Wingdings" charset="2"/>
              </a:rPr>
              <a:t>2</a:t>
            </a:r>
            <a:r>
              <a:rPr lang="en-US" altLang="ko-KR" sz="2400" dirty="0" smtClean="0">
                <a:solidFill>
                  <a:srgbClr val="008000"/>
                </a:solidFill>
                <a:sym typeface="Wingdings" charset="2"/>
              </a:rPr>
              <a:t>(1-</a:t>
            </a:r>
            <a:r>
              <a:rPr lang="en-US" altLang="ko-KR" sz="2400" dirty="0" smtClean="0">
                <a:solidFill>
                  <a:srgbClr val="008000"/>
                </a:solidFill>
                <a:latin typeface="Symbol" charset="2"/>
                <a:sym typeface="Wingdings" charset="2"/>
              </a:rPr>
              <a:t>b</a:t>
            </a:r>
            <a:r>
              <a:rPr lang="en-US" altLang="ko-KR" sz="2400" baseline="30000" dirty="0" smtClean="0">
                <a:solidFill>
                  <a:srgbClr val="008000"/>
                </a:solidFill>
                <a:latin typeface="Symbol" charset="2"/>
                <a:sym typeface="Wingdings" charset="2"/>
              </a:rPr>
              <a:t>2</a:t>
            </a:r>
            <a:r>
              <a:rPr lang="en-US" altLang="ko-KR" sz="2400" dirty="0" smtClean="0">
                <a:solidFill>
                  <a:srgbClr val="008000"/>
                </a:solidFill>
                <a:latin typeface="Symbol" charset="2"/>
                <a:sym typeface="Wingdings" charset="2"/>
              </a:rPr>
              <a:t>)</a:t>
            </a:r>
            <a:r>
              <a:rPr lang="en-US" altLang="ko-KR" sz="2400" dirty="0" smtClean="0">
                <a:solidFill>
                  <a:srgbClr val="008000"/>
                </a:solidFill>
                <a:sym typeface="Wingdings" charset="2"/>
              </a:rPr>
              <a:t>/</a:t>
            </a:r>
            <a:r>
              <a:rPr lang="en-US" altLang="ko-KR" sz="2400" dirty="0" smtClean="0">
                <a:solidFill>
                  <a:srgbClr val="008000"/>
                </a:solidFill>
                <a:latin typeface="Symbol" charset="2"/>
                <a:sym typeface="Wingdings" charset="2"/>
              </a:rPr>
              <a:t>b</a:t>
            </a:r>
            <a:r>
              <a:rPr lang="en-US" altLang="ko-KR" sz="2400" baseline="30000" dirty="0" smtClean="0">
                <a:solidFill>
                  <a:srgbClr val="008000"/>
                </a:solidFill>
                <a:latin typeface="Symbol" charset="2"/>
                <a:sym typeface="Wingdings" charset="2"/>
              </a:rPr>
              <a:t>2</a:t>
            </a:r>
            <a:r>
              <a:rPr lang="en-US" altLang="ko-KR" sz="2400" dirty="0" smtClean="0">
                <a:solidFill>
                  <a:srgbClr val="008000"/>
                </a:solidFill>
                <a:latin typeface="Symbol" charset="2"/>
                <a:sym typeface="Wingdings" charset="2"/>
              </a:rPr>
              <a:t> </a:t>
            </a:r>
            <a:r>
              <a:rPr lang="en-US" altLang="ko-KR" sz="2400" dirty="0">
                <a:solidFill>
                  <a:srgbClr val="008000"/>
                </a:solidFill>
                <a:latin typeface="Symbol" charset="2"/>
                <a:sym typeface="Wingdings" charset="2"/>
              </a:rPr>
              <a:t>: </a:t>
            </a:r>
            <a:r>
              <a:rPr lang="en-US" altLang="ko-KR" sz="2400" dirty="0">
                <a:solidFill>
                  <a:srgbClr val="008000"/>
                </a:solidFill>
                <a:sym typeface="Wingdings" charset="2"/>
              </a:rPr>
              <a:t>mass determination</a:t>
            </a:r>
            <a:endParaRPr lang="en-US" altLang="ko-KR" sz="2400" dirty="0" smtClean="0">
              <a:solidFill>
                <a:srgbClr val="008000"/>
              </a:solidFill>
              <a:sym typeface="Wingdings" charset="2"/>
            </a:endParaRPr>
          </a:p>
          <a:p>
            <a:pPr>
              <a:spcBef>
                <a:spcPct val="50000"/>
              </a:spcBef>
              <a:buFontTx/>
              <a:buChar char="•"/>
            </a:pPr>
            <a:r>
              <a:rPr lang="en-US" altLang="ko-KR" sz="2400" dirty="0" smtClean="0">
                <a:solidFill>
                  <a:srgbClr val="008000"/>
                </a:solidFill>
                <a:sym typeface="Wingdings" charset="2"/>
              </a:rPr>
              <a:t> Error </a:t>
            </a:r>
            <a:r>
              <a:rPr lang="en-US" altLang="ko-KR" sz="2400" dirty="0">
                <a:solidFill>
                  <a:srgbClr val="008000"/>
                </a:solidFill>
                <a:sym typeface="Wingdings" charset="2"/>
              </a:rPr>
              <a:t>in</a:t>
            </a:r>
            <a:r>
              <a:rPr lang="en-US" altLang="ko-KR" sz="2400" dirty="0" smtClean="0">
                <a:solidFill>
                  <a:srgbClr val="008000"/>
                </a:solidFill>
                <a:sym typeface="Wingdings" charset="2"/>
              </a:rPr>
              <a:t> (m</a:t>
            </a:r>
            <a:r>
              <a:rPr lang="en-US" altLang="ko-KR" sz="2400" baseline="-25000" dirty="0" smtClean="0">
                <a:solidFill>
                  <a:srgbClr val="008000"/>
                </a:solidFill>
                <a:sym typeface="Wingdings" charset="2"/>
              </a:rPr>
              <a:t>0</a:t>
            </a:r>
            <a:r>
              <a:rPr lang="en-US" altLang="ko-KR" sz="2400" dirty="0" smtClean="0">
                <a:solidFill>
                  <a:srgbClr val="008000"/>
                </a:solidFill>
                <a:sym typeface="Wingdings" charset="2"/>
              </a:rPr>
              <a:t>c</a:t>
            </a:r>
            <a:r>
              <a:rPr lang="en-US" altLang="ko-KR" sz="2400" baseline="30000" dirty="0" smtClean="0">
                <a:solidFill>
                  <a:srgbClr val="008000"/>
                </a:solidFill>
                <a:sym typeface="Wingdings" charset="2"/>
              </a:rPr>
              <a:t>2</a:t>
            </a:r>
            <a:r>
              <a:rPr lang="en-US" altLang="ko-KR" sz="2400" dirty="0" smtClean="0">
                <a:solidFill>
                  <a:srgbClr val="008000"/>
                </a:solidFill>
                <a:sym typeface="Wingdings" charset="2"/>
              </a:rPr>
              <a:t>)</a:t>
            </a:r>
            <a:r>
              <a:rPr lang="en-US" altLang="ko-KR" sz="2400" baseline="30000" dirty="0" smtClean="0">
                <a:solidFill>
                  <a:srgbClr val="008000"/>
                </a:solidFill>
                <a:sym typeface="Wingdings" charset="2"/>
              </a:rPr>
              <a:t>2</a:t>
            </a:r>
            <a:endParaRPr lang="en-US" altLang="ko-KR" sz="2400" dirty="0">
              <a:solidFill>
                <a:srgbClr val="008000"/>
              </a:solidFill>
              <a:latin typeface="Symbol" charset="2"/>
              <a:sym typeface="Wingdings" charset="2"/>
            </a:endParaRPr>
          </a:p>
        </p:txBody>
      </p:sp>
      <p:grpSp>
        <p:nvGrpSpPr>
          <p:cNvPr id="2" name="Group 14"/>
          <p:cNvGrpSpPr>
            <a:grpSpLocks/>
          </p:cNvGrpSpPr>
          <p:nvPr/>
        </p:nvGrpSpPr>
        <p:grpSpPr bwMode="auto">
          <a:xfrm>
            <a:off x="2152650" y="3043238"/>
            <a:ext cx="4400550" cy="2940050"/>
            <a:chOff x="2928" y="720"/>
            <a:chExt cx="2559" cy="1852"/>
          </a:xfrm>
        </p:grpSpPr>
        <p:pic>
          <p:nvPicPr>
            <p:cNvPr id="58377" name="Picture 15" descr="tof_1"/>
            <p:cNvPicPr>
              <a:picLocks noChangeAspect="1" noChangeArrowheads="1"/>
            </p:cNvPicPr>
            <p:nvPr/>
          </p:nvPicPr>
          <p:blipFill>
            <a:blip r:embed="rId2"/>
            <a:srcRect/>
            <a:stretch>
              <a:fillRect/>
            </a:stretch>
          </p:blipFill>
          <p:spPr bwMode="auto">
            <a:xfrm>
              <a:off x="2928" y="720"/>
              <a:ext cx="2559" cy="1852"/>
            </a:xfrm>
            <a:prstGeom prst="rect">
              <a:avLst/>
            </a:prstGeom>
            <a:noFill/>
            <a:ln w="9525">
              <a:noFill/>
              <a:miter lim="800000"/>
              <a:headEnd/>
              <a:tailEnd/>
            </a:ln>
          </p:spPr>
        </p:pic>
        <p:sp>
          <p:nvSpPr>
            <p:cNvPr id="58378" name="Rectangle 16"/>
            <p:cNvSpPr>
              <a:spLocks noChangeArrowheads="1"/>
            </p:cNvSpPr>
            <p:nvPr/>
          </p:nvSpPr>
          <p:spPr bwMode="auto">
            <a:xfrm>
              <a:off x="4272" y="2448"/>
              <a:ext cx="432" cy="96"/>
            </a:xfrm>
            <a:prstGeom prst="rect">
              <a:avLst/>
            </a:prstGeom>
            <a:solidFill>
              <a:schemeClr val="bg1"/>
            </a:solidFill>
            <a:ln w="9525">
              <a:noFill/>
              <a:miter lim="800000"/>
              <a:headEnd/>
              <a:tailEnd/>
            </a:ln>
          </p:spPr>
          <p:txBody>
            <a:bodyPr wrap="none" anchor="ctr">
              <a:prstTxWarp prst="textNoShape">
                <a:avLst/>
              </a:prstTxWarp>
            </a:bodyPr>
            <a:lstStyle/>
            <a:p>
              <a:endParaRPr lang="ko-KR" altLang="en-US"/>
            </a:p>
          </p:txBody>
        </p:sp>
        <p:sp>
          <p:nvSpPr>
            <p:cNvPr id="58379" name="Rectangle 17"/>
            <p:cNvSpPr>
              <a:spLocks noChangeArrowheads="1"/>
            </p:cNvSpPr>
            <p:nvPr/>
          </p:nvSpPr>
          <p:spPr bwMode="auto">
            <a:xfrm>
              <a:off x="2928" y="1392"/>
              <a:ext cx="48" cy="624"/>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ko-KR" altLang="en-US"/>
            </a:p>
          </p:txBody>
        </p:sp>
        <p:sp>
          <p:nvSpPr>
            <p:cNvPr id="58380" name="Line 18"/>
            <p:cNvSpPr>
              <a:spLocks noChangeShapeType="1"/>
            </p:cNvSpPr>
            <p:nvPr/>
          </p:nvSpPr>
          <p:spPr bwMode="auto">
            <a:xfrm>
              <a:off x="2976" y="1440"/>
              <a:ext cx="0" cy="528"/>
            </a:xfrm>
            <a:prstGeom prst="line">
              <a:avLst/>
            </a:prstGeom>
            <a:noFill/>
            <a:ln w="38100">
              <a:solidFill>
                <a:schemeClr val="bg1"/>
              </a:solidFill>
              <a:round/>
              <a:headEnd type="oval" w="med" len="med"/>
              <a:tailEnd type="oval" w="med" len="med"/>
            </a:ln>
          </p:spPr>
          <p:txBody>
            <a:bodyPr wrap="none" anchor="ctr">
              <a:prstTxWarp prst="textNoShape">
                <a:avLst/>
              </a:prstTxWarp>
            </a:bodyPr>
            <a:lstStyle/>
            <a:p>
              <a:endParaRPr lang="en-US"/>
            </a:p>
          </p:txBody>
        </p:sp>
      </p:grpSp>
      <p:pic>
        <p:nvPicPr>
          <p:cNvPr id="14" name="Picture 13"/>
          <p:cNvPicPr>
            <a:picLocks noChangeAspect="1"/>
          </p:cNvPicPr>
          <p:nvPr/>
        </p:nvPicPr>
        <p:blipFill>
          <a:blip r:embed="rId3"/>
          <a:stretch>
            <a:fillRect/>
          </a:stretch>
        </p:blipFill>
        <p:spPr>
          <a:xfrm>
            <a:off x="3498862" y="1887201"/>
            <a:ext cx="2781300" cy="93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Date Placeholder 3"/>
          <p:cNvSpPr>
            <a:spLocks noGrp="1"/>
          </p:cNvSpPr>
          <p:nvPr>
            <p:ph type="dt" sz="quarter" idx="10"/>
          </p:nvPr>
        </p:nvSpPr>
        <p:spPr>
          <a:noFill/>
        </p:spPr>
        <p:txBody>
          <a:bodyPr/>
          <a:lstStyle/>
          <a:p>
            <a:fld id="{06D6965F-1FE0-8A49-A9C5-552D44F411A8}" type="datetime1">
              <a:rPr lang="ko-KR" altLang="en-US" smtClean="0"/>
              <a:t>2/25/10</a:t>
            </a:fld>
            <a:endParaRPr lang="en-US" altLang="ko-KR"/>
          </a:p>
        </p:txBody>
      </p:sp>
      <p:sp>
        <p:nvSpPr>
          <p:cNvPr id="103427" name="Footer Placeholder 4"/>
          <p:cNvSpPr>
            <a:spLocks noGrp="1"/>
          </p:cNvSpPr>
          <p:nvPr>
            <p:ph type="ftr" sz="quarter" idx="11"/>
          </p:nvPr>
        </p:nvSpPr>
        <p:spPr>
          <a:noFill/>
        </p:spPr>
        <p:txBody>
          <a:bodyPr/>
          <a:lstStyle/>
          <a:p>
            <a:r>
              <a:rPr lang="en-US" altLang="ko-KR" smtClean="0"/>
              <a:t>HIM 2010-02</a:t>
            </a:r>
            <a:endParaRPr lang="en-US" altLang="ko-KR"/>
          </a:p>
        </p:txBody>
      </p:sp>
      <p:sp>
        <p:nvSpPr>
          <p:cNvPr id="103428" name="Slide Number Placeholder 5"/>
          <p:cNvSpPr>
            <a:spLocks noGrp="1"/>
          </p:cNvSpPr>
          <p:nvPr>
            <p:ph type="sldNum" sz="quarter" idx="12"/>
          </p:nvPr>
        </p:nvSpPr>
        <p:spPr>
          <a:noFill/>
        </p:spPr>
        <p:txBody>
          <a:bodyPr/>
          <a:lstStyle/>
          <a:p>
            <a:fld id="{1F113A50-03A6-D441-83A5-FCF57642EA35}" type="slidenum">
              <a:rPr lang="en-US" altLang="ko-KR"/>
              <a:pPr/>
              <a:t>33</a:t>
            </a:fld>
            <a:endParaRPr lang="en-US" altLang="ko-KR"/>
          </a:p>
        </p:txBody>
      </p:sp>
      <p:sp>
        <p:nvSpPr>
          <p:cNvPr id="103429" name="Rectangle 2"/>
          <p:cNvSpPr>
            <a:spLocks noGrp="1" noChangeArrowheads="1"/>
          </p:cNvSpPr>
          <p:nvPr>
            <p:ph type="title"/>
          </p:nvPr>
        </p:nvSpPr>
        <p:spPr>
          <a:xfrm>
            <a:off x="457200" y="274638"/>
            <a:ext cx="8229600" cy="633412"/>
          </a:xfrm>
        </p:spPr>
        <p:txBody>
          <a:bodyPr/>
          <a:lstStyle/>
          <a:p>
            <a:pPr eaLnBrk="1" hangingPunct="1"/>
            <a:r>
              <a:rPr lang="en-US" altLang="ko-KR" sz="1800" dirty="0" smtClean="0">
                <a:solidFill>
                  <a:srgbClr val="FF0000"/>
                </a:solidFill>
                <a:latin typeface="Lucida Sans Unicode" charset="0"/>
              </a:rPr>
              <a:t>3.2 Particle </a:t>
            </a:r>
            <a:r>
              <a:rPr lang="en-US" altLang="ko-KR" sz="1800" dirty="0">
                <a:solidFill>
                  <a:srgbClr val="FF0000"/>
                </a:solidFill>
                <a:latin typeface="Lucida Sans Unicode" charset="0"/>
              </a:rPr>
              <a:t>Identification</a:t>
            </a:r>
          </a:p>
        </p:txBody>
      </p:sp>
      <p:sp>
        <p:nvSpPr>
          <p:cNvPr id="157701" name="Text Box 5"/>
          <p:cNvSpPr txBox="1">
            <a:spLocks noChangeArrowheads="1"/>
          </p:cNvSpPr>
          <p:nvPr/>
        </p:nvSpPr>
        <p:spPr bwMode="auto">
          <a:xfrm>
            <a:off x="684213" y="908050"/>
            <a:ext cx="4679950" cy="5043488"/>
          </a:xfrm>
          <a:prstGeom prst="rect">
            <a:avLst/>
          </a:prstGeom>
          <a:noFill/>
          <a:ln w="9525">
            <a:noFill/>
            <a:miter lim="800000"/>
            <a:headEnd/>
            <a:tailEnd/>
          </a:ln>
        </p:spPr>
        <p:txBody>
          <a:bodyPr>
            <a:prstTxWarp prst="textNoShape">
              <a:avLst/>
            </a:prstTxWarp>
            <a:spAutoFit/>
          </a:bodyPr>
          <a:lstStyle/>
          <a:p>
            <a:pPr marL="342900" indent="-342900">
              <a:spcBef>
                <a:spcPct val="50000"/>
              </a:spcBef>
              <a:buFontTx/>
              <a:buChar char="•"/>
            </a:pPr>
            <a:r>
              <a:rPr lang="en-US" altLang="ko-KR">
                <a:solidFill>
                  <a:srgbClr val="0000FF"/>
                </a:solidFill>
                <a:latin typeface="Lucida Sans Unicode" charset="0"/>
              </a:rPr>
              <a:t>Decomposition : Proton-Kaon-Pion-Electron-peaks</a:t>
            </a:r>
          </a:p>
          <a:p>
            <a:pPr marL="800100" lvl="1" indent="-342900">
              <a:spcBef>
                <a:spcPct val="50000"/>
              </a:spcBef>
              <a:buFontTx/>
              <a:buChar char="-"/>
            </a:pPr>
            <a:r>
              <a:rPr lang="en-US" altLang="ko-KR">
                <a:solidFill>
                  <a:srgbClr val="0000FF"/>
                </a:solidFill>
                <a:latin typeface="Lucida Sans Unicode" charset="0"/>
              </a:rPr>
              <a:t>4 gaussian with 12 parameters</a:t>
            </a:r>
          </a:p>
          <a:p>
            <a:pPr marL="800100" lvl="1" indent="-342900">
              <a:spcBef>
                <a:spcPct val="50000"/>
              </a:spcBef>
              <a:buFontTx/>
              <a:buChar char="-"/>
            </a:pPr>
            <a:r>
              <a:rPr lang="en-US" altLang="ko-KR">
                <a:solidFill>
                  <a:srgbClr val="0000FF"/>
                </a:solidFill>
                <a:latin typeface="Lucida Sans Unicode" charset="0"/>
              </a:rPr>
              <a:t>In function of p</a:t>
            </a:r>
          </a:p>
          <a:p>
            <a:pPr marL="800100" lvl="1" indent="-342900">
              <a:spcBef>
                <a:spcPct val="50000"/>
              </a:spcBef>
              <a:buFontTx/>
              <a:buChar char="-"/>
            </a:pPr>
            <a:r>
              <a:rPr lang="en-US" altLang="ko-KR">
                <a:solidFill>
                  <a:srgbClr val="0000FF"/>
                </a:solidFill>
                <a:latin typeface="Lucida Sans Unicode" charset="0"/>
              </a:rPr>
              <a:t>Difficult to separate K-p</a:t>
            </a:r>
          </a:p>
          <a:p>
            <a:pPr marL="800100" lvl="1" indent="-342900">
              <a:spcBef>
                <a:spcPct val="50000"/>
              </a:spcBef>
              <a:buFontTx/>
              <a:buChar char="-"/>
            </a:pPr>
            <a:r>
              <a:rPr lang="en-US" altLang="ko-KR">
                <a:solidFill>
                  <a:srgbClr val="0000FF"/>
                </a:solidFill>
                <a:latin typeface="Lucida Sans Unicode" charset="0"/>
              </a:rPr>
              <a:t>TOF Information needed</a:t>
            </a:r>
          </a:p>
          <a:p>
            <a:pPr marL="342900" indent="-342900">
              <a:spcBef>
                <a:spcPct val="50000"/>
              </a:spcBef>
              <a:buFontTx/>
              <a:buChar char="•"/>
            </a:pPr>
            <a:r>
              <a:rPr lang="en-US" altLang="ko-KR">
                <a:solidFill>
                  <a:srgbClr val="0000FF"/>
                </a:solidFill>
                <a:latin typeface="Lucida Sans Unicode" charset="0"/>
              </a:rPr>
              <a:t>dEdx-m2 Histogram </a:t>
            </a:r>
          </a:p>
          <a:p>
            <a:pPr marL="800100" lvl="1" indent="-342900">
              <a:spcBef>
                <a:spcPct val="50000"/>
              </a:spcBef>
              <a:buFontTx/>
              <a:buChar char="-"/>
            </a:pPr>
            <a:r>
              <a:rPr lang="en-US" altLang="ko-KR">
                <a:solidFill>
                  <a:srgbClr val="0000FF"/>
                </a:solidFill>
                <a:latin typeface="Lucida Sans Unicode" charset="0"/>
              </a:rPr>
              <a:t>Separation of K-p</a:t>
            </a:r>
          </a:p>
          <a:p>
            <a:pPr marL="800100" lvl="1" indent="-342900">
              <a:spcBef>
                <a:spcPct val="50000"/>
              </a:spcBef>
              <a:buFontTx/>
              <a:buChar char="-"/>
            </a:pPr>
            <a:r>
              <a:rPr lang="en-US" altLang="ko-KR">
                <a:solidFill>
                  <a:srgbClr val="0000FF"/>
                </a:solidFill>
                <a:latin typeface="Lucida Sans Unicode" charset="0"/>
              </a:rPr>
              <a:t>For limited p &lt;10GeV</a:t>
            </a:r>
          </a:p>
          <a:p>
            <a:pPr marL="800100" lvl="1" indent="-342900">
              <a:spcBef>
                <a:spcPct val="50000"/>
              </a:spcBef>
              <a:buFontTx/>
              <a:buChar char="-"/>
            </a:pPr>
            <a:r>
              <a:rPr lang="en-US" altLang="ko-KR">
                <a:solidFill>
                  <a:srgbClr val="0000FF"/>
                </a:solidFill>
                <a:latin typeface="Lucida Sans Unicode" charset="0"/>
              </a:rPr>
              <a:t>Fix dEdx_K, dEdx_p for the limited p</a:t>
            </a:r>
          </a:p>
          <a:p>
            <a:pPr marL="800100" lvl="1" indent="-342900">
              <a:spcBef>
                <a:spcPct val="50000"/>
              </a:spcBef>
              <a:buFontTx/>
              <a:buChar char="-"/>
            </a:pPr>
            <a:r>
              <a:rPr lang="en-US" altLang="ko-KR">
                <a:solidFill>
                  <a:srgbClr val="0000FF"/>
                </a:solidFill>
                <a:latin typeface="Lucida Sans Unicode" charset="0"/>
              </a:rPr>
              <a:t>dEdx vs. p/m = </a:t>
            </a:r>
            <a:r>
              <a:rPr lang="en-US" altLang="ko-KR">
                <a:solidFill>
                  <a:srgbClr val="0000FF"/>
                </a:solidFill>
                <a:latin typeface="Symbol" charset="2"/>
              </a:rPr>
              <a:t>bg</a:t>
            </a:r>
          </a:p>
          <a:p>
            <a:pPr marL="800100" lvl="1" indent="-342900">
              <a:spcBef>
                <a:spcPct val="50000"/>
              </a:spcBef>
              <a:buFontTx/>
              <a:buChar char="-"/>
            </a:pPr>
            <a:r>
              <a:rPr lang="en-US" altLang="ko-KR">
                <a:solidFill>
                  <a:srgbClr val="0000FF"/>
                </a:solidFill>
                <a:latin typeface="Lucida Sans Unicode" charset="0"/>
              </a:rPr>
              <a:t>Fit with </a:t>
            </a:r>
            <a:r>
              <a:rPr lang="en-US" altLang="ko-KR">
                <a:solidFill>
                  <a:srgbClr val="0000FF"/>
                </a:solidFill>
                <a:latin typeface="Lucida Sans Unicode" charset="0"/>
                <a:hlinkClick r:id="rId2" action="ppaction://hlinkfile"/>
              </a:rPr>
              <a:t>Bethe-Bloch</a:t>
            </a:r>
            <a:endParaRPr lang="en-US" altLang="ko-KR">
              <a:solidFill>
                <a:srgbClr val="0000FF"/>
              </a:solidFill>
              <a:latin typeface="Lucida Sans Unicode" charset="0"/>
            </a:endParaRPr>
          </a:p>
        </p:txBody>
      </p:sp>
      <p:pic>
        <p:nvPicPr>
          <p:cNvPr id="157703" name="Picture 7" descr="dedx"/>
          <p:cNvPicPr>
            <a:picLocks noChangeAspect="1" noChangeArrowheads="1"/>
          </p:cNvPicPr>
          <p:nvPr/>
        </p:nvPicPr>
        <p:blipFill>
          <a:blip r:embed="rId3"/>
          <a:srcRect/>
          <a:stretch>
            <a:fillRect/>
          </a:stretch>
        </p:blipFill>
        <p:spPr bwMode="auto">
          <a:xfrm>
            <a:off x="5435600" y="1412875"/>
            <a:ext cx="2981325" cy="2362200"/>
          </a:xfrm>
          <a:prstGeom prst="rect">
            <a:avLst/>
          </a:prstGeom>
          <a:noFill/>
          <a:ln w="9525">
            <a:noFill/>
            <a:miter lim="800000"/>
            <a:headEnd/>
            <a:tailEnd/>
          </a:ln>
        </p:spPr>
      </p:pic>
      <p:pic>
        <p:nvPicPr>
          <p:cNvPr id="157704" name="Picture 8" descr="evsm2_surf"/>
          <p:cNvPicPr>
            <a:picLocks noChangeAspect="1" noChangeArrowheads="1"/>
          </p:cNvPicPr>
          <p:nvPr/>
        </p:nvPicPr>
        <p:blipFill>
          <a:blip r:embed="rId4"/>
          <a:srcRect/>
          <a:stretch>
            <a:fillRect/>
          </a:stretch>
        </p:blipFill>
        <p:spPr bwMode="auto">
          <a:xfrm>
            <a:off x="5292725" y="3933825"/>
            <a:ext cx="3313113" cy="25606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7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57703"/>
                                        </p:tgtEl>
                                        <p:attrNameLst>
                                          <p:attrName>style.visibility</p:attrName>
                                        </p:attrNameLst>
                                      </p:cBhvr>
                                      <p:to>
                                        <p:strVal val="visible"/>
                                      </p:to>
                                    </p:set>
                                    <p:animEffect transition="in" filter="dissolve">
                                      <p:cBhvr>
                                        <p:cTn id="11" dur="500"/>
                                        <p:tgtEl>
                                          <p:spTgt spid="15770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7701">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7701">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7701">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7701">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7701">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57704"/>
                                        </p:tgtEl>
                                        <p:attrNameLst>
                                          <p:attrName>style.visibility</p:attrName>
                                        </p:attrNameLst>
                                      </p:cBhvr>
                                      <p:to>
                                        <p:strVal val="visible"/>
                                      </p:to>
                                    </p:set>
                                    <p:animEffect transition="in" filter="dissolve">
                                      <p:cBhvr>
                                        <p:cTn id="36" dur="500"/>
                                        <p:tgtEl>
                                          <p:spTgt spid="15770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7701">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7701">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7701">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7701">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770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1" grpId="0" build="p" bldLvl="2"/>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23501FE-69E4-214C-B6C3-B4F5AF0940E4}" type="datetime1">
              <a:rPr lang="ko-KR" altLang="en-US" smtClean="0"/>
              <a:t>2/25/10</a:t>
            </a:fld>
            <a:endParaRPr lang="en-US" dirty="0"/>
          </a:p>
        </p:txBody>
      </p:sp>
      <p:sp>
        <p:nvSpPr>
          <p:cNvPr id="92163" name="Rectangle 3"/>
          <p:cNvSpPr>
            <a:spLocks noChangeArrowheads="1"/>
          </p:cNvSpPr>
          <p:nvPr>
            <p:ph type="title"/>
          </p:nvPr>
        </p:nvSpPr>
        <p:spPr>
          <a:xfrm>
            <a:off x="687586" y="339328"/>
            <a:ext cx="7768828" cy="794742"/>
          </a:xfrm>
          <a:ln/>
        </p:spPr>
        <p:txBody>
          <a:bodyPr rIns="116994">
            <a:normAutofit fontScale="90000"/>
          </a:bodyPr>
          <a:lstStyle/>
          <a:p>
            <a:pPr marL="40182"/>
            <a:r>
              <a:rPr lang="en-US" dirty="0">
                <a:solidFill>
                  <a:srgbClr val="FF0000"/>
                </a:solidFill>
                <a:latin typeface="Apple Braille" charset="0"/>
                <a:ea typeface="Lucida Grande" charset="0"/>
                <a:cs typeface="Lucida Grande" charset="0"/>
                <a:sym typeface="Apple Braille" charset="0"/>
              </a:rPr>
              <a:t>Particle </a:t>
            </a:r>
            <a:r>
              <a:rPr lang="en-US" dirty="0" smtClean="0">
                <a:solidFill>
                  <a:srgbClr val="FF0000"/>
                </a:solidFill>
                <a:latin typeface="Apple Braille" charset="0"/>
                <a:ea typeface="Lucida Grande" charset="0"/>
                <a:cs typeface="Lucida Grande" charset="0"/>
                <a:sym typeface="Apple Braille" charset="0"/>
              </a:rPr>
              <a:t>Identification at STAR</a:t>
            </a:r>
            <a:endParaRPr lang="en-US" dirty="0">
              <a:solidFill>
                <a:srgbClr val="FF0000"/>
              </a:solidFill>
              <a:latin typeface="Apple Braille" charset="0"/>
              <a:ea typeface="ヒラギノ角ゴ ProN W3" charset="-128"/>
              <a:cs typeface="ヒラギノ角ゴ ProN W3" charset="-128"/>
              <a:sym typeface="Apple Braille" charset="0"/>
            </a:endParaRPr>
          </a:p>
        </p:txBody>
      </p:sp>
      <p:pic>
        <p:nvPicPr>
          <p:cNvPr id="92164" name="Picture 4"/>
          <p:cNvPicPr>
            <a:picLocks noChangeAspect="1" noChangeArrowheads="1"/>
          </p:cNvPicPr>
          <p:nvPr/>
        </p:nvPicPr>
        <p:blipFill>
          <a:blip r:embed="rId2"/>
          <a:srcRect/>
          <a:stretch>
            <a:fillRect/>
          </a:stretch>
        </p:blipFill>
        <p:spPr bwMode="auto">
          <a:xfrm>
            <a:off x="327051" y="1169789"/>
            <a:ext cx="8816949" cy="5239310"/>
          </a:xfrm>
          <a:prstGeom prst="rect">
            <a:avLst/>
          </a:prstGeom>
          <a:noFill/>
          <a:ln w="9525" cap="flat">
            <a:noFill/>
            <a:round/>
            <a:headEnd/>
            <a:tailEnd/>
          </a:ln>
        </p:spPr>
      </p:pic>
      <p:sp>
        <p:nvSpPr>
          <p:cNvPr id="8" name="Footer Placeholder 7"/>
          <p:cNvSpPr>
            <a:spLocks noGrp="1"/>
          </p:cNvSpPr>
          <p:nvPr>
            <p:ph type="ftr" sz="quarter" idx="11"/>
          </p:nvPr>
        </p:nvSpPr>
        <p:spPr/>
        <p:txBody>
          <a:bodyPr/>
          <a:lstStyle/>
          <a:p>
            <a:r>
              <a:rPr lang="en-US" smtClean="0"/>
              <a:t>HIM 2010-02</a:t>
            </a:r>
            <a:endParaRPr lang="en-US"/>
          </a:p>
        </p:txBody>
      </p:sp>
    </p:spTree>
  </p:cSld>
  <p:clrMapOvr>
    <a:masterClrMapping/>
  </p:clrMapOvr>
  <mc:AlternateContent>
    <mc:Choice xmlns:mp="http://schemas.microsoft.com/office/mac/powerpoint/2008/main" Requires="mp">
      <mp:transition spd="slow">
        <mp:cube/>
      </m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wipe(left)">
                                      <p:cBhvr>
                                        <p:cTn id="7" dur="500"/>
                                        <p:tgtEl>
                                          <p:spTgt spid="92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69B0C23E-BC0C-6C40-81EC-6686BD3B9A0F}" type="datetime1">
              <a:rPr lang="ko-KR" altLang="en-US" smtClean="0"/>
              <a:t>2/25/10</a:t>
            </a:fld>
            <a:endParaRPr lang="en-US" dirty="0"/>
          </a:p>
        </p:txBody>
      </p:sp>
      <p:sp>
        <p:nvSpPr>
          <p:cNvPr id="7171" name="Rectangle 3"/>
          <p:cNvSpPr>
            <a:spLocks noChangeArrowheads="1"/>
          </p:cNvSpPr>
          <p:nvPr>
            <p:ph type="title"/>
          </p:nvPr>
        </p:nvSpPr>
        <p:spPr>
          <a:xfrm>
            <a:off x="2144712" y="190500"/>
            <a:ext cx="5576887" cy="774700"/>
          </a:xfrm>
          <a:ln/>
        </p:spPr>
        <p:txBody>
          <a:bodyPr rIns="132080">
            <a:normAutofit fontScale="90000"/>
          </a:bodyPr>
          <a:lstStyle/>
          <a:p>
            <a:pPr marL="877888" indent="-838200"/>
            <a:r>
              <a:rPr lang="en-US" sz="4000" dirty="0" smtClean="0">
                <a:solidFill>
                  <a:srgbClr val="008000"/>
                </a:solidFill>
                <a:latin typeface="Lucida Grande" charset="0"/>
                <a:ea typeface="Lucida Grande" charset="0"/>
                <a:cs typeface="Lucida Grande" charset="0"/>
                <a:sym typeface="Lucida Grande" charset="0"/>
              </a:rPr>
              <a:t>Where we are &amp; will go</a:t>
            </a:r>
            <a:endParaRPr lang="en-US" sz="4000" dirty="0">
              <a:solidFill>
                <a:srgbClr val="008000"/>
              </a:solidFill>
              <a:latin typeface="Lucida Grande" charset="0"/>
              <a:sym typeface="Lucida Grande" charset="0"/>
            </a:endParaRPr>
          </a:p>
        </p:txBody>
      </p:sp>
      <p:sp>
        <p:nvSpPr>
          <p:cNvPr id="7172" name="Rectangle 4"/>
          <p:cNvSpPr>
            <a:spLocks/>
          </p:cNvSpPr>
          <p:nvPr/>
        </p:nvSpPr>
        <p:spPr bwMode="auto">
          <a:xfrm>
            <a:off x="268288" y="1787525"/>
            <a:ext cx="1473200" cy="939800"/>
          </a:xfrm>
          <a:prstGeom prst="rect">
            <a:avLst/>
          </a:prstGeom>
          <a:noFill/>
          <a:ln w="38100" cap="flat">
            <a:solidFill>
              <a:srgbClr val="333399"/>
            </a:solidFill>
            <a:prstDash val="solid"/>
            <a:miter lim="800000"/>
            <a:headEnd type="none" w="med" len="med"/>
            <a:tailEnd type="none" w="med" len="med"/>
          </a:ln>
        </p:spPr>
        <p:txBody>
          <a:bodyPr lIns="0" tIns="0" rIns="40639" bIns="0">
            <a:prstTxWarp prst="textNoShape">
              <a:avLst/>
            </a:prstTxWarp>
          </a:bodyPr>
          <a:lstStyle/>
          <a:p>
            <a:pPr marL="39688" algn="ctr">
              <a:spcBef>
                <a:spcPts val="1200"/>
              </a:spcBef>
            </a:pPr>
            <a:r>
              <a:rPr lang="en-US" sz="2000">
                <a:solidFill>
                  <a:srgbClr val="333399"/>
                </a:solidFill>
                <a:latin typeface="Lucida Sans Unicode" charset="0"/>
                <a:ea typeface="Lucida Sans Unicode" charset="0"/>
                <a:cs typeface="Lucida Sans Unicode" charset="0"/>
                <a:sym typeface="Lucida Sans Unicode" charset="0"/>
              </a:rPr>
              <a:t>Detector System</a:t>
            </a:r>
          </a:p>
        </p:txBody>
      </p:sp>
      <p:sp>
        <p:nvSpPr>
          <p:cNvPr id="7173" name="Line 5"/>
          <p:cNvSpPr>
            <a:spLocks noChangeShapeType="1"/>
          </p:cNvSpPr>
          <p:nvPr/>
        </p:nvSpPr>
        <p:spPr bwMode="auto">
          <a:xfrm rot="10800000" flipH="1">
            <a:off x="1741488" y="2157413"/>
            <a:ext cx="1027112" cy="1587"/>
          </a:xfrm>
          <a:prstGeom prst="line">
            <a:avLst/>
          </a:prstGeom>
          <a:noFill/>
          <a:ln w="57150" cap="flat">
            <a:solidFill>
              <a:srgbClr val="333399"/>
            </a:solidFill>
            <a:prstDash val="solid"/>
            <a:round/>
            <a:headEnd type="none" w="med" len="med"/>
            <a:tailEnd type="arrow" w="med" len="med"/>
          </a:ln>
        </p:spPr>
        <p:txBody>
          <a:bodyPr lIns="0" tIns="0" rIns="0" bIns="0">
            <a:prstTxWarp prst="textNoShape">
              <a:avLst/>
            </a:prstTxWarp>
          </a:bodyPr>
          <a:lstStyle/>
          <a:p>
            <a:endParaRPr lang="en-US"/>
          </a:p>
        </p:txBody>
      </p:sp>
      <p:sp>
        <p:nvSpPr>
          <p:cNvPr id="7174" name="Rectangle 6"/>
          <p:cNvSpPr>
            <a:spLocks/>
          </p:cNvSpPr>
          <p:nvPr/>
        </p:nvSpPr>
        <p:spPr bwMode="auto">
          <a:xfrm>
            <a:off x="2768600" y="1762125"/>
            <a:ext cx="1587500" cy="939800"/>
          </a:xfrm>
          <a:prstGeom prst="rect">
            <a:avLst/>
          </a:prstGeom>
          <a:noFill/>
          <a:ln w="38100" cap="flat">
            <a:solidFill>
              <a:srgbClr val="FF0000"/>
            </a:solidFill>
            <a:prstDash val="solid"/>
            <a:miter lim="800000"/>
            <a:headEnd type="none" w="med" len="med"/>
            <a:tailEnd type="none" w="med" len="med"/>
          </a:ln>
        </p:spPr>
        <p:txBody>
          <a:bodyPr lIns="0" tIns="0" rIns="40639" bIns="0">
            <a:prstTxWarp prst="textNoShape">
              <a:avLst/>
            </a:prstTxWarp>
          </a:bodyPr>
          <a:lstStyle/>
          <a:p>
            <a:pPr marL="39688" algn="ctr">
              <a:spcBef>
                <a:spcPts val="1200"/>
              </a:spcBef>
            </a:pPr>
            <a:r>
              <a:rPr lang="en-US" sz="2000">
                <a:solidFill>
                  <a:srgbClr val="FF0000"/>
                </a:solidFill>
                <a:latin typeface="Lucida Sans Unicode" charset="0"/>
                <a:ea typeface="Lucida Sans Unicode" charset="0"/>
                <a:cs typeface="Lucida Sans Unicode" charset="0"/>
                <a:sym typeface="Lucida Sans Unicode" charset="0"/>
              </a:rPr>
              <a:t>Signal Processing</a:t>
            </a:r>
          </a:p>
        </p:txBody>
      </p:sp>
      <p:sp>
        <p:nvSpPr>
          <p:cNvPr id="7175" name="Rectangle 7"/>
          <p:cNvSpPr>
            <a:spLocks/>
          </p:cNvSpPr>
          <p:nvPr/>
        </p:nvSpPr>
        <p:spPr bwMode="auto">
          <a:xfrm>
            <a:off x="5249863" y="1785938"/>
            <a:ext cx="1638300" cy="939800"/>
          </a:xfrm>
          <a:prstGeom prst="rect">
            <a:avLst/>
          </a:prstGeom>
          <a:noFill/>
          <a:ln w="38100" cap="flat">
            <a:solidFill>
              <a:srgbClr val="008000"/>
            </a:solidFill>
            <a:prstDash val="solid"/>
            <a:miter lim="800000"/>
            <a:headEnd type="none" w="med" len="med"/>
            <a:tailEnd type="none" w="med" len="med"/>
          </a:ln>
        </p:spPr>
        <p:txBody>
          <a:bodyPr lIns="0" tIns="0" rIns="40639" bIns="0">
            <a:prstTxWarp prst="textNoShape">
              <a:avLst/>
            </a:prstTxWarp>
          </a:bodyPr>
          <a:lstStyle/>
          <a:p>
            <a:pPr marL="39688" algn="ctr">
              <a:spcBef>
                <a:spcPts val="1200"/>
              </a:spcBef>
            </a:pPr>
            <a:r>
              <a:rPr lang="en-US" sz="2000">
                <a:solidFill>
                  <a:srgbClr val="008000"/>
                </a:solidFill>
                <a:latin typeface="Lucida Sans Unicode" charset="0"/>
                <a:ea typeface="Lucida Sans Unicode" charset="0"/>
                <a:cs typeface="Lucida Sans Unicode" charset="0"/>
                <a:sym typeface="Lucida Sans Unicode" charset="0"/>
              </a:rPr>
              <a:t>Data Acquisition</a:t>
            </a:r>
          </a:p>
        </p:txBody>
      </p:sp>
      <p:sp>
        <p:nvSpPr>
          <p:cNvPr id="7176" name="Line 8"/>
          <p:cNvSpPr>
            <a:spLocks noChangeShapeType="1"/>
          </p:cNvSpPr>
          <p:nvPr/>
        </p:nvSpPr>
        <p:spPr bwMode="auto">
          <a:xfrm rot="10800000" flipH="1">
            <a:off x="4356100" y="2133600"/>
            <a:ext cx="889000" cy="0"/>
          </a:xfrm>
          <a:prstGeom prst="line">
            <a:avLst/>
          </a:prstGeom>
          <a:noFill/>
          <a:ln w="57150" cap="flat">
            <a:solidFill>
              <a:srgbClr val="FF0000"/>
            </a:solidFill>
            <a:prstDash val="solid"/>
            <a:round/>
            <a:headEnd type="none" w="med" len="med"/>
            <a:tailEnd type="arrow" w="med" len="med"/>
          </a:ln>
        </p:spPr>
        <p:txBody>
          <a:bodyPr lIns="0" tIns="0" rIns="0" bIns="0">
            <a:prstTxWarp prst="textNoShape">
              <a:avLst/>
            </a:prstTxWarp>
          </a:bodyPr>
          <a:lstStyle/>
          <a:p>
            <a:endParaRPr lang="en-US"/>
          </a:p>
        </p:txBody>
      </p:sp>
      <p:sp>
        <p:nvSpPr>
          <p:cNvPr id="7177" name="Rectangle 9"/>
          <p:cNvSpPr>
            <a:spLocks/>
          </p:cNvSpPr>
          <p:nvPr/>
        </p:nvSpPr>
        <p:spPr bwMode="auto">
          <a:xfrm rot="5400000">
            <a:off x="366713" y="3279775"/>
            <a:ext cx="1231900" cy="482600"/>
          </a:xfrm>
          <a:prstGeom prst="rect">
            <a:avLst/>
          </a:prstGeom>
          <a:noFill/>
          <a:ln w="9525" cap="flat">
            <a:solidFill>
              <a:srgbClr val="333399"/>
            </a:solidFill>
            <a:prstDash val="solid"/>
            <a:miter lim="800000"/>
            <a:headEnd type="none" w="med" len="med"/>
            <a:tailEnd type="none" w="med" len="med"/>
          </a:ln>
        </p:spPr>
        <p:txBody>
          <a:bodyPr lIns="0" tIns="0" rIns="-5080" bIns="0">
            <a:prstTxWarp prst="textNoShape">
              <a:avLst/>
            </a:prstTxWarp>
          </a:bodyPr>
          <a:lstStyle/>
          <a:p>
            <a:pPr algn="ctr">
              <a:spcBef>
                <a:spcPts val="1100"/>
              </a:spcBef>
            </a:pPr>
            <a:r>
              <a:rPr lang="en-US">
                <a:solidFill>
                  <a:srgbClr val="333399"/>
                </a:solidFill>
                <a:latin typeface="Lucida Sans Unicode" charset="0"/>
                <a:ea typeface="Lucida Sans Unicode" charset="0"/>
                <a:cs typeface="Lucida Sans Unicode" charset="0"/>
                <a:sym typeface="Lucida Sans Unicode" charset="0"/>
              </a:rPr>
              <a:t>Tracking</a:t>
            </a:r>
          </a:p>
        </p:txBody>
      </p:sp>
      <p:sp>
        <p:nvSpPr>
          <p:cNvPr id="7178" name="Rectangle 10"/>
          <p:cNvSpPr>
            <a:spLocks/>
          </p:cNvSpPr>
          <p:nvPr/>
        </p:nvSpPr>
        <p:spPr bwMode="auto">
          <a:xfrm rot="5400000">
            <a:off x="441325" y="3821113"/>
            <a:ext cx="2311400" cy="482600"/>
          </a:xfrm>
          <a:prstGeom prst="rect">
            <a:avLst/>
          </a:prstGeom>
          <a:noFill/>
          <a:ln w="9525" cap="flat">
            <a:solidFill>
              <a:srgbClr val="333399"/>
            </a:solidFill>
            <a:prstDash val="solid"/>
            <a:miter lim="800000"/>
            <a:headEnd type="none" w="med" len="med"/>
            <a:tailEnd type="none" w="med" len="med"/>
          </a:ln>
        </p:spPr>
        <p:txBody>
          <a:bodyPr lIns="0" tIns="0" rIns="-5080" bIns="0">
            <a:prstTxWarp prst="textNoShape">
              <a:avLst/>
            </a:prstTxWarp>
          </a:bodyPr>
          <a:lstStyle/>
          <a:p>
            <a:pPr algn="ctr">
              <a:spcBef>
                <a:spcPts val="1100"/>
              </a:spcBef>
            </a:pPr>
            <a:r>
              <a:rPr lang="en-US">
                <a:solidFill>
                  <a:srgbClr val="333399"/>
                </a:solidFill>
                <a:latin typeface="Lucida Sans Unicode" charset="0"/>
                <a:ea typeface="Lucida Sans Unicode" charset="0"/>
                <a:cs typeface="Lucida Sans Unicode" charset="0"/>
                <a:sym typeface="Lucida Sans Unicode" charset="0"/>
              </a:rPr>
              <a:t>Time-Of-Flight</a:t>
            </a:r>
          </a:p>
        </p:txBody>
      </p:sp>
      <p:sp>
        <p:nvSpPr>
          <p:cNvPr id="7179" name="Rectangle 11"/>
          <p:cNvSpPr>
            <a:spLocks/>
          </p:cNvSpPr>
          <p:nvPr/>
        </p:nvSpPr>
        <p:spPr bwMode="auto">
          <a:xfrm rot="5400000">
            <a:off x="-673100" y="3713163"/>
            <a:ext cx="2108200" cy="482600"/>
          </a:xfrm>
          <a:prstGeom prst="rect">
            <a:avLst/>
          </a:prstGeom>
          <a:noFill/>
          <a:ln w="9525" cap="flat">
            <a:solidFill>
              <a:srgbClr val="333399"/>
            </a:solidFill>
            <a:prstDash val="solid"/>
            <a:miter lim="800000"/>
            <a:headEnd type="none" w="med" len="med"/>
            <a:tailEnd type="none" w="med" len="med"/>
          </a:ln>
        </p:spPr>
        <p:txBody>
          <a:bodyPr lIns="0" tIns="0" rIns="-5080" bIns="0">
            <a:prstTxWarp prst="textNoShape">
              <a:avLst/>
            </a:prstTxWarp>
          </a:bodyPr>
          <a:lstStyle/>
          <a:p>
            <a:pPr algn="ctr">
              <a:spcBef>
                <a:spcPts val="1100"/>
              </a:spcBef>
            </a:pPr>
            <a:r>
              <a:rPr lang="en-US">
                <a:solidFill>
                  <a:srgbClr val="333399"/>
                </a:solidFill>
                <a:latin typeface="Lucida Sans Unicode" charset="0"/>
                <a:ea typeface="Lucida Sans Unicode" charset="0"/>
                <a:cs typeface="Lucida Sans Unicode" charset="0"/>
                <a:sym typeface="Lucida Sans Unicode" charset="0"/>
              </a:rPr>
              <a:t>Beam On/Off</a:t>
            </a:r>
          </a:p>
        </p:txBody>
      </p:sp>
      <p:sp>
        <p:nvSpPr>
          <p:cNvPr id="7180" name="Rectangle 12"/>
          <p:cNvSpPr>
            <a:spLocks/>
          </p:cNvSpPr>
          <p:nvPr/>
        </p:nvSpPr>
        <p:spPr bwMode="auto">
          <a:xfrm rot="5400000">
            <a:off x="1927225" y="3714750"/>
            <a:ext cx="2463800" cy="838200"/>
          </a:xfrm>
          <a:prstGeom prst="rect">
            <a:avLst/>
          </a:prstGeom>
          <a:noFill/>
          <a:ln w="9525" cap="flat">
            <a:solidFill>
              <a:srgbClr val="FF0000"/>
            </a:solidFill>
            <a:prstDash val="solid"/>
            <a:miter lim="800000"/>
            <a:headEnd type="none" w="med" len="med"/>
            <a:tailEnd type="none" w="med" len="med"/>
          </a:ln>
        </p:spPr>
        <p:txBody>
          <a:bodyPr lIns="0" tIns="0" rIns="-5080" bIns="0">
            <a:prstTxWarp prst="textNoShape">
              <a:avLst/>
            </a:prstTxWarp>
          </a:bodyPr>
          <a:lstStyle/>
          <a:p>
            <a:pPr algn="ctr">
              <a:spcBef>
                <a:spcPts val="1100"/>
              </a:spcBef>
            </a:pPr>
            <a:r>
              <a:rPr lang="en-US">
                <a:solidFill>
                  <a:srgbClr val="FF0000"/>
                </a:solidFill>
                <a:latin typeface="Lucida Sans Unicode" charset="0"/>
                <a:ea typeface="Lucida Sans Unicode" charset="0"/>
                <a:cs typeface="Lucida Sans Unicode" charset="0"/>
                <a:sym typeface="Lucida Sans Unicode" charset="0"/>
              </a:rPr>
              <a:t>Amplifying / Discrimination</a:t>
            </a:r>
          </a:p>
        </p:txBody>
      </p:sp>
      <p:sp>
        <p:nvSpPr>
          <p:cNvPr id="7181" name="Rectangle 13"/>
          <p:cNvSpPr>
            <a:spLocks/>
          </p:cNvSpPr>
          <p:nvPr/>
        </p:nvSpPr>
        <p:spPr bwMode="auto">
          <a:xfrm rot="5400000">
            <a:off x="5291138" y="3897313"/>
            <a:ext cx="2438400" cy="482600"/>
          </a:xfrm>
          <a:prstGeom prst="rect">
            <a:avLst/>
          </a:prstGeom>
          <a:noFill/>
          <a:ln w="9525" cap="flat">
            <a:solidFill>
              <a:srgbClr val="006900"/>
            </a:solidFill>
            <a:prstDash val="solid"/>
            <a:miter lim="800000"/>
            <a:headEnd type="none" w="med" len="med"/>
            <a:tailEnd type="none" w="med" len="med"/>
          </a:ln>
        </p:spPr>
        <p:txBody>
          <a:bodyPr lIns="0" tIns="0" rIns="-5080" bIns="0">
            <a:prstTxWarp prst="textNoShape">
              <a:avLst/>
            </a:prstTxWarp>
          </a:bodyPr>
          <a:lstStyle/>
          <a:p>
            <a:pPr algn="ctr">
              <a:spcBef>
                <a:spcPts val="1100"/>
              </a:spcBef>
            </a:pPr>
            <a:r>
              <a:rPr lang="en-US">
                <a:solidFill>
                  <a:srgbClr val="006900"/>
                </a:solidFill>
                <a:latin typeface="Lucida Sans Unicode" charset="0"/>
                <a:ea typeface="Lucida Sans Unicode" charset="0"/>
                <a:cs typeface="Lucida Sans Unicode" charset="0"/>
                <a:sym typeface="Lucida Sans Unicode" charset="0"/>
              </a:rPr>
              <a:t>Central Acquisition</a:t>
            </a:r>
          </a:p>
        </p:txBody>
      </p:sp>
      <p:sp>
        <p:nvSpPr>
          <p:cNvPr id="7182" name="Rectangle 14"/>
          <p:cNvSpPr>
            <a:spLocks/>
          </p:cNvSpPr>
          <p:nvPr/>
        </p:nvSpPr>
        <p:spPr bwMode="auto">
          <a:xfrm rot="5400000">
            <a:off x="6967538" y="3892550"/>
            <a:ext cx="2463800" cy="482600"/>
          </a:xfrm>
          <a:prstGeom prst="rect">
            <a:avLst/>
          </a:prstGeom>
          <a:noFill/>
          <a:ln w="9525" cap="flat">
            <a:solidFill>
              <a:srgbClr val="906100"/>
            </a:solidFill>
            <a:prstDash val="solid"/>
            <a:miter lim="800000"/>
            <a:headEnd type="none" w="med" len="med"/>
            <a:tailEnd type="none" w="med" len="med"/>
          </a:ln>
        </p:spPr>
        <p:txBody>
          <a:bodyPr lIns="0" tIns="0" rIns="-5080" bIns="0">
            <a:prstTxWarp prst="textNoShape">
              <a:avLst/>
            </a:prstTxWarp>
          </a:bodyPr>
          <a:lstStyle/>
          <a:p>
            <a:pPr algn="ctr">
              <a:spcBef>
                <a:spcPts val="1100"/>
              </a:spcBef>
            </a:pPr>
            <a:r>
              <a:rPr lang="en-US">
                <a:solidFill>
                  <a:srgbClr val="995F00"/>
                </a:solidFill>
                <a:latin typeface="Lucida Sans Unicode" charset="0"/>
                <a:ea typeface="Lucida Sans Unicode" charset="0"/>
                <a:cs typeface="Lucida Sans Unicode" charset="0"/>
                <a:sym typeface="Lucida Sans Unicode" charset="0"/>
              </a:rPr>
              <a:t>Ev / Track Selection</a:t>
            </a:r>
          </a:p>
        </p:txBody>
      </p:sp>
      <p:sp>
        <p:nvSpPr>
          <p:cNvPr id="7183" name="Rectangle 15"/>
          <p:cNvSpPr>
            <a:spLocks/>
          </p:cNvSpPr>
          <p:nvPr/>
        </p:nvSpPr>
        <p:spPr bwMode="auto">
          <a:xfrm rot="5400000">
            <a:off x="7569200" y="3892550"/>
            <a:ext cx="2463800" cy="482600"/>
          </a:xfrm>
          <a:prstGeom prst="rect">
            <a:avLst/>
          </a:prstGeom>
          <a:noFill/>
          <a:ln w="9525" cap="flat">
            <a:solidFill>
              <a:srgbClr val="906100"/>
            </a:solidFill>
            <a:prstDash val="solid"/>
            <a:miter lim="800000"/>
            <a:headEnd type="none" w="med" len="med"/>
            <a:tailEnd type="none" w="med" len="med"/>
          </a:ln>
        </p:spPr>
        <p:txBody>
          <a:bodyPr lIns="0" tIns="0" rIns="-5080" bIns="0">
            <a:prstTxWarp prst="textNoShape">
              <a:avLst/>
            </a:prstTxWarp>
          </a:bodyPr>
          <a:lstStyle/>
          <a:p>
            <a:pPr algn="ctr">
              <a:spcBef>
                <a:spcPts val="1100"/>
              </a:spcBef>
            </a:pPr>
            <a:r>
              <a:rPr lang="en-US">
                <a:solidFill>
                  <a:srgbClr val="995F00"/>
                </a:solidFill>
                <a:latin typeface="Lucida Sans Unicode" charset="0"/>
                <a:ea typeface="Lucida Sans Unicode" charset="0"/>
                <a:cs typeface="Lucida Sans Unicode" charset="0"/>
                <a:sym typeface="Lucida Sans Unicode" charset="0"/>
              </a:rPr>
              <a:t>Physics Analysis</a:t>
            </a:r>
          </a:p>
        </p:txBody>
      </p:sp>
      <p:sp>
        <p:nvSpPr>
          <p:cNvPr id="7184" name="Rectangle 16"/>
          <p:cNvSpPr>
            <a:spLocks/>
          </p:cNvSpPr>
          <p:nvPr/>
        </p:nvSpPr>
        <p:spPr bwMode="auto">
          <a:xfrm rot="5400000">
            <a:off x="6350000" y="3892550"/>
            <a:ext cx="2463800" cy="482600"/>
          </a:xfrm>
          <a:prstGeom prst="rect">
            <a:avLst/>
          </a:prstGeom>
          <a:noFill/>
          <a:ln w="9525" cap="flat">
            <a:solidFill>
              <a:srgbClr val="906100"/>
            </a:solidFill>
            <a:prstDash val="solid"/>
            <a:miter lim="800000"/>
            <a:headEnd type="none" w="med" len="med"/>
            <a:tailEnd type="none" w="med" len="med"/>
          </a:ln>
        </p:spPr>
        <p:txBody>
          <a:bodyPr lIns="0" tIns="0" rIns="-5080" bIns="0">
            <a:prstTxWarp prst="textNoShape">
              <a:avLst/>
            </a:prstTxWarp>
          </a:bodyPr>
          <a:lstStyle/>
          <a:p>
            <a:pPr algn="ctr">
              <a:spcBef>
                <a:spcPts val="1100"/>
              </a:spcBef>
            </a:pPr>
            <a:r>
              <a:rPr lang="en-US">
                <a:solidFill>
                  <a:srgbClr val="995F00"/>
                </a:solidFill>
                <a:latin typeface="Lucida Sans Unicode" charset="0"/>
                <a:ea typeface="Lucida Sans Unicode" charset="0"/>
                <a:cs typeface="Lucida Sans Unicode" charset="0"/>
                <a:sym typeface="Lucida Sans Unicode" charset="0"/>
              </a:rPr>
              <a:t>Data Reconstruction</a:t>
            </a:r>
          </a:p>
        </p:txBody>
      </p:sp>
      <p:sp>
        <p:nvSpPr>
          <p:cNvPr id="7185" name="Rectangle 17"/>
          <p:cNvSpPr>
            <a:spLocks/>
          </p:cNvSpPr>
          <p:nvPr/>
        </p:nvSpPr>
        <p:spPr bwMode="auto">
          <a:xfrm>
            <a:off x="1582738" y="1341438"/>
            <a:ext cx="1308100" cy="8128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spcBef>
                <a:spcPts val="1100"/>
              </a:spcBef>
            </a:pPr>
            <a:r>
              <a:rPr lang="en-US">
                <a:solidFill>
                  <a:srgbClr val="333399"/>
                </a:solidFill>
                <a:latin typeface="Lucida Sans Unicode" charset="0"/>
                <a:ea typeface="Lucida Sans Unicode" charset="0"/>
                <a:cs typeface="Lucida Sans Unicode" charset="0"/>
                <a:sym typeface="Lucida Sans Unicode" charset="0"/>
              </a:rPr>
              <a:t>Electric Signals</a:t>
            </a:r>
          </a:p>
        </p:txBody>
      </p:sp>
      <p:sp>
        <p:nvSpPr>
          <p:cNvPr id="7186" name="Rectangle 18"/>
          <p:cNvSpPr>
            <a:spLocks/>
          </p:cNvSpPr>
          <p:nvPr/>
        </p:nvSpPr>
        <p:spPr bwMode="auto">
          <a:xfrm>
            <a:off x="4289425" y="1311275"/>
            <a:ext cx="1092200" cy="8128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spcBef>
                <a:spcPts val="1100"/>
              </a:spcBef>
            </a:pPr>
            <a:r>
              <a:rPr lang="en-US">
                <a:solidFill>
                  <a:srgbClr val="FF0000"/>
                </a:solidFill>
                <a:latin typeface="Lucida Sans Unicode" charset="0"/>
                <a:ea typeface="Lucida Sans Unicode" charset="0"/>
                <a:cs typeface="Lucida Sans Unicode" charset="0"/>
                <a:sym typeface="Lucida Sans Unicode" charset="0"/>
              </a:rPr>
              <a:t>Digital Data</a:t>
            </a:r>
          </a:p>
        </p:txBody>
      </p:sp>
      <p:sp>
        <p:nvSpPr>
          <p:cNvPr id="7187" name="Rectangle 19"/>
          <p:cNvSpPr>
            <a:spLocks/>
          </p:cNvSpPr>
          <p:nvPr/>
        </p:nvSpPr>
        <p:spPr bwMode="auto">
          <a:xfrm>
            <a:off x="7404100" y="1778000"/>
            <a:ext cx="1574800" cy="939800"/>
          </a:xfrm>
          <a:prstGeom prst="rect">
            <a:avLst/>
          </a:prstGeom>
          <a:noFill/>
          <a:ln w="38100" cap="flat">
            <a:solidFill>
              <a:srgbClr val="A1803E"/>
            </a:solidFill>
            <a:prstDash val="solid"/>
            <a:miter lim="800000"/>
            <a:headEnd type="none" w="med" len="med"/>
            <a:tailEnd type="none" w="med" len="med"/>
          </a:ln>
        </p:spPr>
        <p:txBody>
          <a:bodyPr lIns="0" tIns="0" rIns="40639" bIns="0">
            <a:prstTxWarp prst="textNoShape">
              <a:avLst/>
            </a:prstTxWarp>
          </a:bodyPr>
          <a:lstStyle/>
          <a:p>
            <a:pPr marL="39688" algn="ctr">
              <a:spcBef>
                <a:spcPts val="1200"/>
              </a:spcBef>
            </a:pPr>
            <a:r>
              <a:rPr lang="en-US" sz="2000">
                <a:solidFill>
                  <a:srgbClr val="978000"/>
                </a:solidFill>
                <a:latin typeface="Lucida Sans Unicode" charset="0"/>
                <a:ea typeface="Lucida Sans Unicode" charset="0"/>
                <a:cs typeface="Lucida Sans Unicode" charset="0"/>
                <a:sym typeface="Lucida Sans Unicode" charset="0"/>
              </a:rPr>
              <a:t>Data Analysis</a:t>
            </a:r>
          </a:p>
        </p:txBody>
      </p:sp>
      <p:sp>
        <p:nvSpPr>
          <p:cNvPr id="7188" name="Line 20"/>
          <p:cNvSpPr>
            <a:spLocks noChangeShapeType="1"/>
          </p:cNvSpPr>
          <p:nvPr/>
        </p:nvSpPr>
        <p:spPr bwMode="auto">
          <a:xfrm>
            <a:off x="6908800" y="2133600"/>
            <a:ext cx="533400" cy="0"/>
          </a:xfrm>
          <a:prstGeom prst="line">
            <a:avLst/>
          </a:prstGeom>
          <a:noFill/>
          <a:ln w="57150" cap="flat">
            <a:solidFill>
              <a:srgbClr val="A18000"/>
            </a:solidFill>
            <a:prstDash val="solid"/>
            <a:round/>
            <a:headEnd type="none" w="med" len="med"/>
            <a:tailEnd type="arrow" w="med" len="med"/>
          </a:ln>
        </p:spPr>
        <p:txBody>
          <a:bodyPr lIns="0" tIns="0" rIns="0" bIns="0">
            <a:prstTxWarp prst="textNoShape">
              <a:avLst/>
            </a:prstTxWarp>
          </a:bodyPr>
          <a:lstStyle/>
          <a:p>
            <a:endParaRPr lang="en-US"/>
          </a:p>
        </p:txBody>
      </p:sp>
      <p:sp>
        <p:nvSpPr>
          <p:cNvPr id="7189" name="Rectangle 21"/>
          <p:cNvSpPr>
            <a:spLocks/>
          </p:cNvSpPr>
          <p:nvPr/>
        </p:nvSpPr>
        <p:spPr bwMode="auto">
          <a:xfrm>
            <a:off x="139700" y="5613400"/>
            <a:ext cx="1884363" cy="482600"/>
          </a:xfrm>
          <a:prstGeom prst="rect">
            <a:avLst/>
          </a:prstGeom>
          <a:noFill/>
          <a:ln w="12700" cap="flat">
            <a:solidFill>
              <a:srgbClr val="333399"/>
            </a:solidFill>
            <a:prstDash val="solid"/>
            <a:miter lim="800000"/>
            <a:headEnd type="none" w="med" len="med"/>
            <a:tailEnd type="none" w="med" len="med"/>
          </a:ln>
        </p:spPr>
        <p:txBody>
          <a:bodyPr wrap="none" lIns="0" tIns="0" rIns="40639" bIns="0">
            <a:prstTxWarp prst="textNoShape">
              <a:avLst/>
            </a:prstTxWarp>
            <a:spAutoFit/>
          </a:bodyPr>
          <a:lstStyle/>
          <a:p>
            <a:pPr marL="39688"/>
            <a:r>
              <a:rPr lang="en-US">
                <a:solidFill>
                  <a:srgbClr val="333399"/>
                </a:solidFill>
                <a:latin typeface="Lucida Sans Unicode" charset="0"/>
                <a:ea typeface="Lucida Sans Unicode" charset="0"/>
                <a:cs typeface="Lucida Sans Unicode" charset="0"/>
                <a:sym typeface="Lucida Sans Unicode" charset="0"/>
              </a:rPr>
              <a:t>HV / LV system</a:t>
            </a:r>
          </a:p>
        </p:txBody>
      </p:sp>
      <p:sp>
        <p:nvSpPr>
          <p:cNvPr id="7190" name="Rectangle 22"/>
          <p:cNvSpPr>
            <a:spLocks/>
          </p:cNvSpPr>
          <p:nvPr/>
        </p:nvSpPr>
        <p:spPr bwMode="auto">
          <a:xfrm>
            <a:off x="2616200" y="5613400"/>
            <a:ext cx="1892300" cy="482600"/>
          </a:xfrm>
          <a:prstGeom prst="rect">
            <a:avLst/>
          </a:prstGeom>
          <a:noFill/>
          <a:ln w="12700" cap="flat">
            <a:solidFill>
              <a:srgbClr val="FF0000"/>
            </a:solidFill>
            <a:prstDash val="solid"/>
            <a:miter lim="800000"/>
            <a:headEnd type="none" w="med" len="med"/>
            <a:tailEnd type="none" w="med" len="med"/>
          </a:ln>
        </p:spPr>
        <p:txBody>
          <a:bodyPr lIns="0" tIns="0" rIns="40639" bIns="0">
            <a:prstTxWarp prst="textNoShape">
              <a:avLst/>
            </a:prstTxWarp>
          </a:bodyPr>
          <a:lstStyle/>
          <a:p>
            <a:pPr marL="39688"/>
            <a:r>
              <a:rPr lang="en-US">
                <a:solidFill>
                  <a:srgbClr val="FF0000"/>
                </a:solidFill>
                <a:latin typeface="Lucida Sans Unicode" charset="0"/>
                <a:ea typeface="Lucida Sans Unicode" charset="0"/>
                <a:cs typeface="Lucida Sans Unicode" charset="0"/>
                <a:sym typeface="Lucida Sans Unicode" charset="0"/>
              </a:rPr>
              <a:t>Trigger System</a:t>
            </a:r>
          </a:p>
        </p:txBody>
      </p:sp>
      <p:sp>
        <p:nvSpPr>
          <p:cNvPr id="7191" name="Rectangle 23"/>
          <p:cNvSpPr>
            <a:spLocks/>
          </p:cNvSpPr>
          <p:nvPr/>
        </p:nvSpPr>
        <p:spPr bwMode="auto">
          <a:xfrm rot="5400000">
            <a:off x="2921000" y="3886200"/>
            <a:ext cx="2463800" cy="482600"/>
          </a:xfrm>
          <a:prstGeom prst="rect">
            <a:avLst/>
          </a:prstGeom>
          <a:noFill/>
          <a:ln w="9525" cap="flat">
            <a:solidFill>
              <a:srgbClr val="FF0000"/>
            </a:solidFill>
            <a:prstDash val="solid"/>
            <a:miter lim="800000"/>
            <a:headEnd type="none" w="med" len="med"/>
            <a:tailEnd type="none" w="med" len="med"/>
          </a:ln>
        </p:spPr>
        <p:txBody>
          <a:bodyPr lIns="0" tIns="0" rIns="-5080" bIns="0">
            <a:prstTxWarp prst="textNoShape">
              <a:avLst/>
            </a:prstTxWarp>
          </a:bodyPr>
          <a:lstStyle/>
          <a:p>
            <a:pPr algn="ctr">
              <a:spcBef>
                <a:spcPts val="1100"/>
              </a:spcBef>
            </a:pPr>
            <a:r>
              <a:rPr lang="en-US">
                <a:solidFill>
                  <a:srgbClr val="FF0000"/>
                </a:solidFill>
                <a:latin typeface="Lucida Sans Unicode" charset="0"/>
                <a:ea typeface="Lucida Sans Unicode" charset="0"/>
                <a:cs typeface="Lucida Sans Unicode" charset="0"/>
                <a:sym typeface="Lucida Sans Unicode" charset="0"/>
              </a:rPr>
              <a:t>TDC / QDC</a:t>
            </a:r>
          </a:p>
        </p:txBody>
      </p:sp>
      <p:sp>
        <p:nvSpPr>
          <p:cNvPr id="7192" name="Rectangle 24"/>
          <p:cNvSpPr>
            <a:spLocks/>
          </p:cNvSpPr>
          <p:nvPr/>
        </p:nvSpPr>
        <p:spPr bwMode="auto">
          <a:xfrm rot="5400000">
            <a:off x="4292600" y="3898900"/>
            <a:ext cx="2438400" cy="482600"/>
          </a:xfrm>
          <a:prstGeom prst="rect">
            <a:avLst/>
          </a:prstGeom>
          <a:noFill/>
          <a:ln w="9525" cap="flat">
            <a:solidFill>
              <a:srgbClr val="006900"/>
            </a:solidFill>
            <a:prstDash val="solid"/>
            <a:miter lim="800000"/>
            <a:headEnd type="none" w="med" len="med"/>
            <a:tailEnd type="none" w="med" len="med"/>
          </a:ln>
        </p:spPr>
        <p:txBody>
          <a:bodyPr lIns="0" tIns="0" rIns="-5080" bIns="0">
            <a:prstTxWarp prst="textNoShape">
              <a:avLst/>
            </a:prstTxWarp>
          </a:bodyPr>
          <a:lstStyle/>
          <a:p>
            <a:pPr algn="ctr">
              <a:spcBef>
                <a:spcPts val="1100"/>
              </a:spcBef>
            </a:pPr>
            <a:r>
              <a:rPr lang="en-US">
                <a:solidFill>
                  <a:srgbClr val="006900"/>
                </a:solidFill>
                <a:latin typeface="Lucida Sans Unicode" charset="0"/>
                <a:ea typeface="Lucida Sans Unicode" charset="0"/>
                <a:cs typeface="Lucida Sans Unicode" charset="0"/>
                <a:sym typeface="Lucida Sans Unicode" charset="0"/>
              </a:rPr>
              <a:t>Event Builder</a:t>
            </a:r>
          </a:p>
        </p:txBody>
      </p:sp>
      <p:sp>
        <p:nvSpPr>
          <p:cNvPr id="7193" name="Rectangle 25"/>
          <p:cNvSpPr>
            <a:spLocks/>
          </p:cNvSpPr>
          <p:nvPr/>
        </p:nvSpPr>
        <p:spPr bwMode="auto">
          <a:xfrm>
            <a:off x="6629400" y="1346200"/>
            <a:ext cx="1092200" cy="4572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spcBef>
                <a:spcPts val="1100"/>
              </a:spcBef>
            </a:pPr>
            <a:r>
              <a:rPr lang="en-US">
                <a:solidFill>
                  <a:srgbClr val="8E5900"/>
                </a:solidFill>
                <a:latin typeface="Lucida Sans Unicode" charset="0"/>
                <a:ea typeface="Lucida Sans Unicode" charset="0"/>
                <a:cs typeface="Lucida Sans Unicode" charset="0"/>
                <a:sym typeface="Lucida Sans Unicode" charset="0"/>
              </a:rPr>
              <a:t>Off-line</a:t>
            </a:r>
          </a:p>
        </p:txBody>
      </p:sp>
      <p:sp>
        <p:nvSpPr>
          <p:cNvPr id="29" name="Footer Placeholder 28"/>
          <p:cNvSpPr>
            <a:spLocks noGrp="1"/>
          </p:cNvSpPr>
          <p:nvPr>
            <p:ph type="ftr" sz="quarter" idx="11"/>
          </p:nvPr>
        </p:nvSpPr>
        <p:spPr/>
        <p:txBody>
          <a:bodyPr/>
          <a:lstStyle/>
          <a:p>
            <a:r>
              <a:rPr lang="en-US" dirty="0" smtClean="0"/>
              <a:t>HIM 2010-02</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17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7177"/>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717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718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185"/>
                                        </p:tgtEl>
                                        <p:attrNameLst>
                                          <p:attrName>style.visibility</p:attrName>
                                        </p:attrNameLst>
                                      </p:cBhvr>
                                      <p:to>
                                        <p:strVal val="visible"/>
                                      </p:to>
                                    </p:set>
                                    <p:animEffect transition="in" filter="wipe(left)">
                                      <p:cBhvr>
                                        <p:cTn id="24" dur="500"/>
                                        <p:tgtEl>
                                          <p:spTgt spid="718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173"/>
                                        </p:tgtEl>
                                        <p:attrNameLst>
                                          <p:attrName>style.visibility</p:attrName>
                                        </p:attrNameLst>
                                      </p:cBhvr>
                                      <p:to>
                                        <p:strVal val="visible"/>
                                      </p:to>
                                    </p:set>
                                    <p:animEffect transition="in" filter="wipe(left)">
                                      <p:cBhvr>
                                        <p:cTn id="28" dur="500"/>
                                        <p:tgtEl>
                                          <p:spTgt spid="717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7174"/>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499"/>
                                          </p:stCondLst>
                                        </p:cTn>
                                        <p:tgtEl>
                                          <p:spTgt spid="7180"/>
                                        </p:tgtEl>
                                        <p:attrNameLst>
                                          <p:attrName>style.visibility</p:attrName>
                                        </p:attrNameLst>
                                      </p:cBhvr>
                                      <p:to>
                                        <p:strVal val="visible"/>
                                      </p:to>
                                    </p:set>
                                  </p:childTnLst>
                                </p:cTn>
                              </p:par>
                            </p:childTnLst>
                          </p:cTn>
                        </p:par>
                        <p:par>
                          <p:cTn id="36" fill="hold">
                            <p:stCondLst>
                              <p:cond delay="1000"/>
                            </p:stCondLst>
                            <p:childTnLst>
                              <p:par>
                                <p:cTn id="37" presetID="1" presetClass="entr" presetSubtype="0" fill="hold" grpId="0" nodeType="afterEffect">
                                  <p:stCondLst>
                                    <p:cond delay="0"/>
                                  </p:stCondLst>
                                  <p:childTnLst>
                                    <p:set>
                                      <p:cBhvr>
                                        <p:cTn id="38" dur="1" fill="hold">
                                          <p:stCondLst>
                                            <p:cond delay="499"/>
                                          </p:stCondLst>
                                        </p:cTn>
                                        <p:tgtEl>
                                          <p:spTgt spid="71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71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186"/>
                                        </p:tgtEl>
                                        <p:attrNameLst>
                                          <p:attrName>style.visibility</p:attrName>
                                        </p:attrNameLst>
                                      </p:cBhvr>
                                      <p:to>
                                        <p:strVal val="visible"/>
                                      </p:to>
                                    </p:set>
                                    <p:animEffect transition="in" filter="wipe(left)">
                                      <p:cBhvr>
                                        <p:cTn id="47" dur="500"/>
                                        <p:tgtEl>
                                          <p:spTgt spid="7186"/>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7176"/>
                                        </p:tgtEl>
                                        <p:attrNameLst>
                                          <p:attrName>style.visibility</p:attrName>
                                        </p:attrNameLst>
                                      </p:cBhvr>
                                      <p:to>
                                        <p:strVal val="visible"/>
                                      </p:to>
                                    </p:set>
                                    <p:animEffect transition="in" filter="wipe(left)">
                                      <p:cBhvr>
                                        <p:cTn id="51" dur="500"/>
                                        <p:tgtEl>
                                          <p:spTgt spid="7176"/>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499"/>
                                          </p:stCondLst>
                                        </p:cTn>
                                        <p:tgtEl>
                                          <p:spTgt spid="7175"/>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499"/>
                                          </p:stCondLst>
                                        </p:cTn>
                                        <p:tgtEl>
                                          <p:spTgt spid="7192"/>
                                        </p:tgtEl>
                                        <p:attrNameLst>
                                          <p:attrName>style.visibility</p:attrName>
                                        </p:attrNameLst>
                                      </p:cBhvr>
                                      <p:to>
                                        <p:strVal val="visible"/>
                                      </p:to>
                                    </p:set>
                                  </p:childTnLst>
                                </p:cTn>
                              </p:par>
                            </p:childTnLst>
                          </p:cTn>
                        </p:par>
                        <p:par>
                          <p:cTn id="59" fill="hold">
                            <p:stCondLst>
                              <p:cond delay="1000"/>
                            </p:stCondLst>
                            <p:childTnLst>
                              <p:par>
                                <p:cTn id="60" presetID="1" presetClass="entr" presetSubtype="0" fill="hold" grpId="0" nodeType="afterEffect">
                                  <p:stCondLst>
                                    <p:cond delay="0"/>
                                  </p:stCondLst>
                                  <p:childTnLst>
                                    <p:set>
                                      <p:cBhvr>
                                        <p:cTn id="61" dur="1" fill="hold">
                                          <p:stCondLst>
                                            <p:cond delay="499"/>
                                          </p:stCondLst>
                                        </p:cTn>
                                        <p:tgtEl>
                                          <p:spTgt spid="718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193"/>
                                        </p:tgtEl>
                                        <p:attrNameLst>
                                          <p:attrName>style.visibility</p:attrName>
                                        </p:attrNameLst>
                                      </p:cBhvr>
                                      <p:to>
                                        <p:strVal val="visible"/>
                                      </p:to>
                                    </p:set>
                                    <p:animEffect transition="in" filter="wipe(left)">
                                      <p:cBhvr>
                                        <p:cTn id="66" dur="500"/>
                                        <p:tgtEl>
                                          <p:spTgt spid="719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7188"/>
                                        </p:tgtEl>
                                        <p:attrNameLst>
                                          <p:attrName>style.visibility</p:attrName>
                                        </p:attrNameLst>
                                      </p:cBhvr>
                                      <p:to>
                                        <p:strVal val="visible"/>
                                      </p:to>
                                    </p:set>
                                    <p:animEffect transition="in" filter="wipe(left)">
                                      <p:cBhvr>
                                        <p:cTn id="70" dur="500"/>
                                        <p:tgtEl>
                                          <p:spTgt spid="718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7187"/>
                                        </p:tgtEl>
                                        <p:attrNameLst>
                                          <p:attrName>style.visibility</p:attrName>
                                        </p:attrNameLst>
                                      </p:cBhvr>
                                      <p:to>
                                        <p:strVal val="visible"/>
                                      </p:to>
                                    </p:set>
                                  </p:childTnLst>
                                </p:cTn>
                              </p:par>
                            </p:childTnLst>
                          </p:cTn>
                        </p:par>
                        <p:par>
                          <p:cTn id="75" fill="hold">
                            <p:stCondLst>
                              <p:cond delay="500"/>
                            </p:stCondLst>
                            <p:childTnLst>
                              <p:par>
                                <p:cTn id="76" presetID="1" presetClass="entr" presetSubtype="0" fill="hold" grpId="0" nodeType="afterEffect">
                                  <p:stCondLst>
                                    <p:cond delay="0"/>
                                  </p:stCondLst>
                                  <p:childTnLst>
                                    <p:set>
                                      <p:cBhvr>
                                        <p:cTn id="77" dur="1" fill="hold">
                                          <p:stCondLst>
                                            <p:cond delay="499"/>
                                          </p:stCondLst>
                                        </p:cTn>
                                        <p:tgtEl>
                                          <p:spTgt spid="7184"/>
                                        </p:tgtEl>
                                        <p:attrNameLst>
                                          <p:attrName>style.visibility</p:attrName>
                                        </p:attrNameLst>
                                      </p:cBhvr>
                                      <p:to>
                                        <p:strVal val="visible"/>
                                      </p:to>
                                    </p:set>
                                  </p:childTnLst>
                                </p:cTn>
                              </p:par>
                            </p:childTnLst>
                          </p:cTn>
                        </p:par>
                        <p:par>
                          <p:cTn id="78" fill="hold">
                            <p:stCondLst>
                              <p:cond delay="1000"/>
                            </p:stCondLst>
                            <p:childTnLst>
                              <p:par>
                                <p:cTn id="79" presetID="1" presetClass="entr" presetSubtype="0" fill="hold" grpId="0" nodeType="afterEffect">
                                  <p:stCondLst>
                                    <p:cond delay="0"/>
                                  </p:stCondLst>
                                  <p:childTnLst>
                                    <p:set>
                                      <p:cBhvr>
                                        <p:cTn id="80" dur="1" fill="hold">
                                          <p:stCondLst>
                                            <p:cond delay="499"/>
                                          </p:stCondLst>
                                        </p:cTn>
                                        <p:tgtEl>
                                          <p:spTgt spid="7182"/>
                                        </p:tgtEl>
                                        <p:attrNameLst>
                                          <p:attrName>style.visibility</p:attrName>
                                        </p:attrNameLst>
                                      </p:cBhvr>
                                      <p:to>
                                        <p:strVal val="visible"/>
                                      </p:to>
                                    </p:set>
                                  </p:childTnLst>
                                </p:cTn>
                              </p:par>
                            </p:childTnLst>
                          </p:cTn>
                        </p:par>
                        <p:par>
                          <p:cTn id="81" fill="hold">
                            <p:stCondLst>
                              <p:cond delay="1500"/>
                            </p:stCondLst>
                            <p:childTnLst>
                              <p:par>
                                <p:cTn id="82" presetID="1" presetClass="entr" presetSubtype="0" fill="hold" grpId="0" nodeType="afterEffect">
                                  <p:stCondLst>
                                    <p:cond delay="0"/>
                                  </p:stCondLst>
                                  <p:childTnLst>
                                    <p:set>
                                      <p:cBhvr>
                                        <p:cTn id="83" dur="1" fill="hold">
                                          <p:stCondLst>
                                            <p:cond delay="499"/>
                                          </p:stCondLst>
                                        </p:cTn>
                                        <p:tgtEl>
                                          <p:spTgt spid="7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autoUpdateAnimBg="0"/>
      <p:bldP spid="7173" grpId="0" animBg="1"/>
      <p:bldP spid="7174" grpId="0" animBg="1" autoUpdateAnimBg="0"/>
      <p:bldP spid="7175" grpId="0" animBg="1" autoUpdateAnimBg="0"/>
      <p:bldP spid="7176" grpId="0" animBg="1"/>
      <p:bldP spid="7177" grpId="0" animBg="1" autoUpdateAnimBg="0"/>
      <p:bldP spid="7178" grpId="0" animBg="1" autoUpdateAnimBg="0"/>
      <p:bldP spid="7179" grpId="0" animBg="1" autoUpdateAnimBg="0"/>
      <p:bldP spid="7180" grpId="0" animBg="1" autoUpdateAnimBg="0"/>
      <p:bldP spid="7181" grpId="0" animBg="1" autoUpdateAnimBg="0"/>
      <p:bldP spid="7182" grpId="0" animBg="1" autoUpdateAnimBg="0"/>
      <p:bldP spid="7183" grpId="0" animBg="1" autoUpdateAnimBg="0"/>
      <p:bldP spid="7184" grpId="0" animBg="1" autoUpdateAnimBg="0"/>
      <p:bldP spid="7185" grpId="0" autoUpdateAnimBg="0"/>
      <p:bldP spid="7186" grpId="0" autoUpdateAnimBg="0"/>
      <p:bldP spid="7187" grpId="0" animBg="1" autoUpdateAnimBg="0"/>
      <p:bldP spid="7188" grpId="0" animBg="1"/>
      <p:bldP spid="7189" grpId="0" animBg="1" autoUpdateAnimBg="0"/>
      <p:bldP spid="7190" grpId="0" animBg="1" autoUpdateAnimBg="0"/>
      <p:bldP spid="7191" grpId="0" animBg="1" autoUpdateAnimBg="0"/>
      <p:bldP spid="7192" grpId="0" animBg="1" autoUpdateAnimBg="0"/>
      <p:bldP spid="7193" grpId="0" autoUpdateAnimBg="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3" name="Rectangle 1"/>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8194" name="Rectangle 2"/>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8195" name="Rectangle 3"/>
          <p:cNvSpPr>
            <a:spLocks/>
          </p:cNvSpPr>
          <p:nvPr/>
        </p:nvSpPr>
        <p:spPr bwMode="auto">
          <a:xfrm>
            <a:off x="685800" y="152400"/>
            <a:ext cx="7708900" cy="406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400"/>
              </a:spcBef>
            </a:pPr>
            <a:r>
              <a:rPr lang="en-US" altLang="ja-JP" sz="2400" dirty="0" smtClean="0">
                <a:solidFill>
                  <a:schemeClr val="tx1"/>
                </a:solidFill>
                <a:ea typeface="굴림" charset="-127"/>
                <a:cs typeface="굴림" charset="-127"/>
              </a:rPr>
              <a:t>4. Typical </a:t>
            </a:r>
            <a:r>
              <a:rPr lang="en-US" sz="2400" dirty="0" smtClean="0">
                <a:solidFill>
                  <a:schemeClr val="tx1"/>
                </a:solidFill>
                <a:ea typeface="굴림" charset="-127"/>
                <a:cs typeface="굴림" charset="-127"/>
              </a:rPr>
              <a:t>electronics setup for HEP experiment</a:t>
            </a:r>
            <a:endParaRPr lang="en-US" sz="2400" dirty="0">
              <a:solidFill>
                <a:schemeClr val="tx1"/>
              </a:solidFill>
              <a:ea typeface="굴림" charset="-127"/>
              <a:cs typeface="굴림" charset="-127"/>
            </a:endParaRPr>
          </a:p>
        </p:txBody>
      </p:sp>
      <p:grpSp>
        <p:nvGrpSpPr>
          <p:cNvPr id="2" name="Group 4"/>
          <p:cNvGrpSpPr>
            <a:grpSpLocks/>
          </p:cNvGrpSpPr>
          <p:nvPr/>
        </p:nvGrpSpPr>
        <p:grpSpPr bwMode="auto">
          <a:xfrm>
            <a:off x="107950" y="549275"/>
            <a:ext cx="8886825" cy="5610225"/>
            <a:chOff x="0" y="0"/>
            <a:chExt cx="5598" cy="3534"/>
          </a:xfrm>
        </p:grpSpPr>
        <p:sp>
          <p:nvSpPr>
            <p:cNvPr id="8197" name="Rectangle 5"/>
            <p:cNvSpPr>
              <a:spLocks/>
            </p:cNvSpPr>
            <p:nvPr/>
          </p:nvSpPr>
          <p:spPr bwMode="auto">
            <a:xfrm>
              <a:off x="0" y="0"/>
              <a:ext cx="5598" cy="3534"/>
            </a:xfrm>
            <a:prstGeom prst="rect">
              <a:avLst/>
            </a:prstGeom>
            <a:solidFill>
              <a:srgbClr val="000000"/>
            </a:solidFill>
            <a:ln w="12700" cap="flat">
              <a:noFill/>
              <a:miter lim="800000"/>
              <a:headEnd type="none" w="med" len="med"/>
              <a:tailEnd type="none" w="med" len="med"/>
            </a:ln>
          </p:spPr>
          <p:txBody>
            <a:bodyPr lIns="0" tIns="0" rIns="0" bIns="0">
              <a:prstTxWarp prst="textNoShape">
                <a:avLst/>
              </a:prstTxWarp>
            </a:bodyPr>
            <a:lstStyle/>
            <a:p>
              <a:endParaRPr lang="en-US"/>
            </a:p>
          </p:txBody>
        </p:sp>
        <p:pic>
          <p:nvPicPr>
            <p:cNvPr id="8198" name="Picture 6"/>
            <p:cNvPicPr>
              <a:picLocks noChangeArrowheads="1"/>
            </p:cNvPicPr>
            <p:nvPr/>
          </p:nvPicPr>
          <p:blipFill>
            <a:blip r:embed="rId2"/>
            <a:srcRect/>
            <a:stretch>
              <a:fillRect/>
            </a:stretch>
          </p:blipFill>
          <p:spPr bwMode="auto">
            <a:xfrm>
              <a:off x="0" y="0"/>
              <a:ext cx="5598" cy="3534"/>
            </a:xfrm>
            <a:prstGeom prst="rect">
              <a:avLst/>
            </a:prstGeom>
            <a:noFill/>
            <a:ln w="9525" cap="flat">
              <a:solidFill>
                <a:schemeClr val="tx1"/>
              </a:solidFill>
              <a:prstDash val="solid"/>
              <a:miter lim="800000"/>
              <a:headEnd/>
              <a:tailEnd/>
            </a:ln>
          </p:spPr>
        </p:pic>
      </p:grpSp>
      <p:sp>
        <p:nvSpPr>
          <p:cNvPr id="8199" name="AutoShape 7"/>
          <p:cNvSpPr>
            <a:spLocks/>
          </p:cNvSpPr>
          <p:nvPr/>
        </p:nvSpPr>
        <p:spPr bwMode="auto">
          <a:xfrm>
            <a:off x="2411413" y="1628775"/>
            <a:ext cx="485775" cy="576263"/>
          </a:xfrm>
          <a:custGeom>
            <a:avLst/>
            <a:gdLst>
              <a:gd name="T0" fmla="*/ 10800 w 21600"/>
              <a:gd name="T1" fmla="*/ 10800 h 21600"/>
            </a:gdLst>
            <a:ahLst/>
            <a:cxnLst>
              <a:cxn ang="0">
                <a:pos x="T0" y="T1"/>
              </a:cxn>
            </a:cxnLst>
            <a:rect l="0" t="0" r="r" b="b"/>
            <a:pathLst>
              <a:path w="21600" h="21600">
                <a:moveTo>
                  <a:pt x="0" y="16191"/>
                </a:moveTo>
                <a:lnTo>
                  <a:pt x="9106" y="16191"/>
                </a:lnTo>
                <a:lnTo>
                  <a:pt x="9106" y="0"/>
                </a:lnTo>
                <a:lnTo>
                  <a:pt x="12494" y="0"/>
                </a:lnTo>
                <a:lnTo>
                  <a:pt x="12494" y="16191"/>
                </a:lnTo>
                <a:lnTo>
                  <a:pt x="21600" y="16191"/>
                </a:lnTo>
                <a:lnTo>
                  <a:pt x="10800" y="21600"/>
                </a:lnTo>
                <a:close/>
                <a:moveTo>
                  <a:pt x="0" y="16191"/>
                </a:moveTo>
              </a:path>
            </a:pathLst>
          </a:custGeom>
          <a:solidFill>
            <a:srgbClr val="0000FF"/>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8200" name="Rectangle 8"/>
          <p:cNvSpPr>
            <a:spLocks/>
          </p:cNvSpPr>
          <p:nvPr/>
        </p:nvSpPr>
        <p:spPr bwMode="auto">
          <a:xfrm>
            <a:off x="1917700" y="2205038"/>
            <a:ext cx="2209800" cy="4191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ja-JP" altLang="en-US" sz="700" b="1">
                <a:solidFill>
                  <a:srgbClr val="0000FF"/>
                </a:solidFill>
                <a:latin typeface="Lucida Grande" charset="0"/>
                <a:ea typeface="AppleGothic" charset="-127"/>
                <a:cs typeface="AppleGothic" charset="-127"/>
                <a:sym typeface="Lucida Grande" charset="0"/>
              </a:rPr>
              <a:t>신호의</a:t>
            </a:r>
            <a:r>
              <a:rPr lang="en-US" sz="700" b="1">
                <a:solidFill>
                  <a:srgbClr val="0000FF"/>
                </a:solidFill>
                <a:latin typeface="Lucida Grande" charset="0"/>
                <a:ea typeface="AppleGothic" charset="-127"/>
                <a:cs typeface="AppleGothic" charset="-127"/>
                <a:sym typeface="Lucida Grande" charset="0"/>
              </a:rPr>
              <a:t> </a:t>
            </a:r>
            <a:r>
              <a:rPr lang="ja-JP" altLang="en-US" sz="700" b="1">
                <a:solidFill>
                  <a:srgbClr val="0000FF"/>
                </a:solidFill>
                <a:latin typeface="Lucida Grande" charset="0"/>
                <a:ea typeface="AppleGothic" charset="-127"/>
                <a:cs typeface="AppleGothic" charset="-127"/>
                <a:sym typeface="Lucida Grande" charset="0"/>
              </a:rPr>
              <a:t>크기를</a:t>
            </a:r>
            <a:r>
              <a:rPr lang="en-US" sz="700" b="1">
                <a:solidFill>
                  <a:srgbClr val="0000FF"/>
                </a:solidFill>
                <a:latin typeface="Lucida Grande" charset="0"/>
                <a:ea typeface="AppleGothic" charset="-127"/>
                <a:cs typeface="AppleGothic" charset="-127"/>
                <a:sym typeface="Lucida Grande" charset="0"/>
              </a:rPr>
              <a:t> </a:t>
            </a:r>
            <a:r>
              <a:rPr lang="ja-JP" altLang="en-US" sz="700" b="1">
                <a:solidFill>
                  <a:srgbClr val="0000FF"/>
                </a:solidFill>
                <a:latin typeface="Lucida Grande" charset="0"/>
                <a:ea typeface="AppleGothic" charset="-127"/>
                <a:cs typeface="AppleGothic" charset="-127"/>
                <a:sym typeface="Lucida Grande" charset="0"/>
              </a:rPr>
              <a:t>조절하는</a:t>
            </a:r>
            <a:r>
              <a:rPr lang="en-US" sz="700" b="1">
                <a:solidFill>
                  <a:srgbClr val="0000FF"/>
                </a:solidFill>
                <a:latin typeface="Lucida Grande" charset="0"/>
                <a:ea typeface="AppleGothic" charset="-127"/>
                <a:cs typeface="AppleGothic" charset="-127"/>
                <a:sym typeface="Lucida Grande" charset="0"/>
              </a:rPr>
              <a:t> </a:t>
            </a:r>
            <a:r>
              <a:rPr lang="ja-JP" altLang="en-US" sz="700" b="1">
                <a:solidFill>
                  <a:srgbClr val="0000FF"/>
                </a:solidFill>
                <a:latin typeface="Lucida Grande" charset="0"/>
                <a:ea typeface="AppleGothic" charset="-127"/>
                <a:cs typeface="AppleGothic" charset="-127"/>
                <a:sym typeface="Lucida Grande" charset="0"/>
              </a:rPr>
              <a:t>것이</a:t>
            </a:r>
            <a:r>
              <a:rPr lang="en-US" sz="700" b="1">
                <a:solidFill>
                  <a:srgbClr val="0000FF"/>
                </a:solidFill>
                <a:latin typeface="Lucida Grande" charset="0"/>
                <a:ea typeface="AppleGothic" charset="-127"/>
                <a:cs typeface="AppleGothic" charset="-127"/>
                <a:sym typeface="Lucida Grande" charset="0"/>
              </a:rPr>
              <a:t> </a:t>
            </a:r>
            <a:r>
              <a:rPr lang="ja-JP" altLang="en-US" sz="700" b="1">
                <a:solidFill>
                  <a:srgbClr val="0000FF"/>
                </a:solidFill>
                <a:latin typeface="Lucida Grande" charset="0"/>
                <a:ea typeface="AppleGothic" charset="-127"/>
                <a:cs typeface="AppleGothic" charset="-127"/>
                <a:sym typeface="Lucida Grande" charset="0"/>
              </a:rPr>
              <a:t>아니라</a:t>
            </a:r>
            <a:r>
              <a:rPr lang="en-US" sz="700" b="1">
                <a:solidFill>
                  <a:srgbClr val="0000FF"/>
                </a:solidFill>
                <a:latin typeface="Lucida Grande" charset="0"/>
                <a:ea typeface="AppleGothic" charset="-127"/>
                <a:cs typeface="AppleGothic" charset="-127"/>
                <a:sym typeface="Lucida Grande" charset="0"/>
              </a:rPr>
              <a:t> Charge</a:t>
            </a:r>
            <a:r>
              <a:rPr lang="ja-JP" altLang="en-US" sz="700" b="1">
                <a:solidFill>
                  <a:srgbClr val="0000FF"/>
                </a:solidFill>
                <a:latin typeface="Lucida Grande" charset="0"/>
                <a:ea typeface="AppleGothic" charset="-127"/>
                <a:cs typeface="AppleGothic" charset="-127"/>
                <a:sym typeface="Lucida Grande" charset="0"/>
              </a:rPr>
              <a:t>를</a:t>
            </a:r>
            <a:r>
              <a:rPr lang="en-US" sz="700" b="1">
                <a:solidFill>
                  <a:srgbClr val="0000FF"/>
                </a:solidFill>
                <a:latin typeface="Lucida Grande" charset="0"/>
                <a:ea typeface="AppleGothic" charset="-127"/>
                <a:cs typeface="AppleGothic" charset="-127"/>
                <a:sym typeface="Lucida Grande" charset="0"/>
              </a:rPr>
              <a:t> </a:t>
            </a:r>
          </a:p>
          <a:p>
            <a:pPr marL="39688" algn="ctr"/>
            <a:r>
              <a:rPr lang="en-US" sz="700" b="1">
                <a:solidFill>
                  <a:srgbClr val="0000FF"/>
                </a:solidFill>
                <a:latin typeface="Lucida Grande" charset="0"/>
                <a:ea typeface="AppleGothic" charset="-127"/>
                <a:cs typeface="AppleGothic" charset="-127"/>
                <a:sym typeface="Lucida Grande" charset="0"/>
              </a:rPr>
              <a:t>Vlotage</a:t>
            </a:r>
            <a:r>
              <a:rPr lang="ja-JP" altLang="en-US" sz="700" b="1">
                <a:solidFill>
                  <a:srgbClr val="0000FF"/>
                </a:solidFill>
                <a:latin typeface="Lucida Grande" charset="0"/>
                <a:ea typeface="AppleGothic" charset="-127"/>
                <a:cs typeface="AppleGothic" charset="-127"/>
                <a:sym typeface="Lucida Grande" charset="0"/>
              </a:rPr>
              <a:t>로</a:t>
            </a:r>
            <a:r>
              <a:rPr lang="en-US" sz="700" b="1">
                <a:solidFill>
                  <a:srgbClr val="0000FF"/>
                </a:solidFill>
                <a:latin typeface="Lucida Grande" charset="0"/>
                <a:ea typeface="AppleGothic" charset="-127"/>
                <a:cs typeface="AppleGothic" charset="-127"/>
                <a:sym typeface="Lucida Grande" charset="0"/>
              </a:rPr>
              <a:t> </a:t>
            </a:r>
            <a:r>
              <a:rPr lang="ja-JP" altLang="en-US" sz="700" b="1">
                <a:solidFill>
                  <a:srgbClr val="0000FF"/>
                </a:solidFill>
                <a:latin typeface="Lucida Grande" charset="0"/>
                <a:ea typeface="AppleGothic" charset="-127"/>
                <a:cs typeface="AppleGothic" charset="-127"/>
                <a:sym typeface="Lucida Grande" charset="0"/>
              </a:rPr>
              <a:t>변환하는</a:t>
            </a:r>
            <a:r>
              <a:rPr lang="en-US" sz="700" b="1">
                <a:solidFill>
                  <a:srgbClr val="0000FF"/>
                </a:solidFill>
                <a:latin typeface="Lucida Grande" charset="0"/>
                <a:ea typeface="AppleGothic" charset="-127"/>
                <a:cs typeface="AppleGothic" charset="-127"/>
                <a:sym typeface="Lucida Grande" charset="0"/>
              </a:rPr>
              <a:t> </a:t>
            </a:r>
            <a:r>
              <a:rPr lang="ja-JP" altLang="en-US" sz="700" b="1">
                <a:solidFill>
                  <a:srgbClr val="0000FF"/>
                </a:solidFill>
                <a:latin typeface="Lucida Grande" charset="0"/>
                <a:ea typeface="AppleGothic" charset="-127"/>
                <a:cs typeface="AppleGothic" charset="-127"/>
                <a:sym typeface="Lucida Grande" charset="0"/>
              </a:rPr>
              <a:t>기능을</a:t>
            </a:r>
            <a:r>
              <a:rPr lang="en-US" sz="700" b="1">
                <a:solidFill>
                  <a:srgbClr val="0000FF"/>
                </a:solidFill>
                <a:latin typeface="Lucida Grande" charset="0"/>
                <a:ea typeface="AppleGothic" charset="-127"/>
                <a:cs typeface="AppleGothic" charset="-127"/>
                <a:sym typeface="Lucida Grande" charset="0"/>
              </a:rPr>
              <a:t> </a:t>
            </a:r>
            <a:r>
              <a:rPr lang="ja-JP" altLang="en-US" sz="700" b="1">
                <a:solidFill>
                  <a:srgbClr val="0000FF"/>
                </a:solidFill>
                <a:latin typeface="Lucida Grande" charset="0"/>
                <a:ea typeface="AppleGothic" charset="-127"/>
                <a:cs typeface="AppleGothic" charset="-127"/>
                <a:sym typeface="Lucida Grande" charset="0"/>
              </a:rPr>
              <a:t>담당한다</a:t>
            </a:r>
            <a:r>
              <a:rPr lang="en-US" sz="700" b="1">
                <a:solidFill>
                  <a:srgbClr val="0000FF"/>
                </a:solidFill>
                <a:latin typeface="Lucida Grande" charset="0"/>
                <a:ea typeface="AppleGothic" charset="-127"/>
                <a:cs typeface="AppleGothic" charset="-127"/>
                <a:sym typeface="Lucida Grande" charset="0"/>
              </a:rPr>
              <a:t>.</a:t>
            </a:r>
          </a:p>
          <a:p>
            <a:pPr marL="39688" algn="ctr"/>
            <a:r>
              <a:rPr lang="en-US" sz="700" b="1">
                <a:solidFill>
                  <a:srgbClr val="0000FF"/>
                </a:solidFill>
                <a:latin typeface="Lucida Grande" charset="0"/>
                <a:ea typeface="AppleGothic" charset="-127"/>
                <a:cs typeface="AppleGothic" charset="-127"/>
                <a:sym typeface="Lucida Grande" charset="0"/>
              </a:rPr>
              <a:t>(</a:t>
            </a:r>
            <a:r>
              <a:rPr lang="ja-JP" altLang="en-US" sz="700" b="1">
                <a:solidFill>
                  <a:srgbClr val="0000FF"/>
                </a:solidFill>
                <a:latin typeface="Lucida Grande" charset="0"/>
                <a:ea typeface="AppleGothic" charset="-127"/>
                <a:cs typeface="AppleGothic" charset="-127"/>
                <a:sym typeface="Lucida Grande" charset="0"/>
              </a:rPr>
              <a:t>우리의</a:t>
            </a:r>
            <a:r>
              <a:rPr lang="en-US" sz="700" b="1">
                <a:solidFill>
                  <a:srgbClr val="0000FF"/>
                </a:solidFill>
                <a:latin typeface="Lucida Grande" charset="0"/>
                <a:ea typeface="AppleGothic" charset="-127"/>
                <a:cs typeface="AppleGothic" charset="-127"/>
                <a:sym typeface="Lucida Grande" charset="0"/>
              </a:rPr>
              <a:t> AMP</a:t>
            </a:r>
            <a:r>
              <a:rPr lang="ja-JP" altLang="en-US" sz="700" b="1">
                <a:solidFill>
                  <a:srgbClr val="0000FF"/>
                </a:solidFill>
                <a:latin typeface="Lucida Grande" charset="0"/>
                <a:ea typeface="AppleGothic" charset="-127"/>
                <a:cs typeface="AppleGothic" charset="-127"/>
                <a:sym typeface="Lucida Grande" charset="0"/>
              </a:rPr>
              <a:t>와는</a:t>
            </a:r>
            <a:r>
              <a:rPr lang="en-US" sz="700" b="1">
                <a:solidFill>
                  <a:srgbClr val="0000FF"/>
                </a:solidFill>
                <a:latin typeface="Lucida Grande" charset="0"/>
                <a:ea typeface="AppleGothic" charset="-127"/>
                <a:cs typeface="AppleGothic" charset="-127"/>
                <a:sym typeface="Lucida Grande" charset="0"/>
              </a:rPr>
              <a:t> </a:t>
            </a:r>
            <a:r>
              <a:rPr lang="ja-JP" altLang="en-US" sz="700" b="1">
                <a:solidFill>
                  <a:srgbClr val="0000FF"/>
                </a:solidFill>
                <a:latin typeface="Lucida Grande" charset="0"/>
                <a:ea typeface="AppleGothic" charset="-127"/>
                <a:cs typeface="AppleGothic" charset="-127"/>
                <a:sym typeface="Lucida Grande" charset="0"/>
              </a:rPr>
              <a:t>다른</a:t>
            </a:r>
            <a:r>
              <a:rPr lang="en-US" sz="700" b="1">
                <a:solidFill>
                  <a:srgbClr val="0000FF"/>
                </a:solidFill>
                <a:latin typeface="Lucida Grande" charset="0"/>
                <a:ea typeface="AppleGothic" charset="-127"/>
                <a:cs typeface="AppleGothic" charset="-127"/>
                <a:sym typeface="Lucida Grande" charset="0"/>
              </a:rPr>
              <a:t> </a:t>
            </a:r>
            <a:r>
              <a:rPr lang="ja-JP" altLang="en-US" sz="700" b="1">
                <a:solidFill>
                  <a:srgbClr val="0000FF"/>
                </a:solidFill>
                <a:latin typeface="Lucida Grande" charset="0"/>
                <a:ea typeface="AppleGothic" charset="-127"/>
                <a:cs typeface="AppleGothic" charset="-127"/>
                <a:sym typeface="Lucida Grande" charset="0"/>
              </a:rPr>
              <a:t>것</a:t>
            </a:r>
            <a:r>
              <a:rPr lang="en-US" sz="700" b="1">
                <a:solidFill>
                  <a:srgbClr val="0000FF"/>
                </a:solidFill>
                <a:latin typeface="Lucida Grande" charset="0"/>
                <a:ea typeface="AppleGothic" charset="-127"/>
                <a:cs typeface="AppleGothic" charset="-127"/>
                <a:sym typeface="Lucida Grande" charset="0"/>
              </a:rPr>
              <a:t>)</a:t>
            </a:r>
          </a:p>
        </p:txBody>
      </p:sp>
      <p:sp>
        <p:nvSpPr>
          <p:cNvPr id="8201" name="AutoShape 9"/>
          <p:cNvSpPr>
            <a:spLocks/>
          </p:cNvSpPr>
          <p:nvPr/>
        </p:nvSpPr>
        <p:spPr bwMode="auto">
          <a:xfrm>
            <a:off x="179388" y="3644900"/>
            <a:ext cx="485775" cy="360363"/>
          </a:xfrm>
          <a:custGeom>
            <a:avLst/>
            <a:gdLst>
              <a:gd name="T0" fmla="*/ 10800 w 21600"/>
              <a:gd name="T1" fmla="*/ 10800 h 21600"/>
            </a:gdLst>
            <a:ahLst/>
            <a:cxnLst>
              <a:cxn ang="0">
                <a:pos x="T0" y="T1"/>
              </a:cxn>
            </a:cxnLst>
            <a:rect l="0" t="0" r="r" b="b"/>
            <a:pathLst>
              <a:path w="21600" h="21600">
                <a:moveTo>
                  <a:pt x="0" y="15700"/>
                </a:moveTo>
                <a:lnTo>
                  <a:pt x="9035" y="15700"/>
                </a:lnTo>
                <a:lnTo>
                  <a:pt x="9035" y="0"/>
                </a:lnTo>
                <a:lnTo>
                  <a:pt x="12565" y="0"/>
                </a:lnTo>
                <a:lnTo>
                  <a:pt x="12565" y="15700"/>
                </a:lnTo>
                <a:lnTo>
                  <a:pt x="21600" y="15700"/>
                </a:lnTo>
                <a:lnTo>
                  <a:pt x="10800" y="21600"/>
                </a:lnTo>
                <a:close/>
                <a:moveTo>
                  <a:pt x="0" y="15700"/>
                </a:moveTo>
              </a:path>
            </a:pathLst>
          </a:custGeom>
          <a:solidFill>
            <a:srgbClr val="0000FF"/>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8202" name="Rectangle 10"/>
          <p:cNvSpPr>
            <a:spLocks/>
          </p:cNvSpPr>
          <p:nvPr/>
        </p:nvSpPr>
        <p:spPr bwMode="auto">
          <a:xfrm>
            <a:off x="241300" y="4076700"/>
            <a:ext cx="2251075" cy="2159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en-US" sz="700" b="1">
                <a:solidFill>
                  <a:srgbClr val="0000FF"/>
                </a:solidFill>
                <a:latin typeface="Lucida Grande" charset="0"/>
                <a:ea typeface="AppleGothic" charset="-127"/>
                <a:cs typeface="AppleGothic" charset="-127"/>
                <a:sym typeface="Lucida Grande" charset="0"/>
              </a:rPr>
              <a:t>Detestor</a:t>
            </a:r>
            <a:r>
              <a:rPr lang="ja-JP" altLang="en-US" sz="700" b="1">
                <a:solidFill>
                  <a:srgbClr val="0000FF"/>
                </a:solidFill>
                <a:latin typeface="Lucida Grande" charset="0"/>
                <a:ea typeface="AppleGothic" charset="-127"/>
                <a:cs typeface="AppleGothic" charset="-127"/>
                <a:sym typeface="Lucida Grande" charset="0"/>
              </a:rPr>
              <a:t>에</a:t>
            </a:r>
            <a:r>
              <a:rPr lang="en-US" sz="700" b="1">
                <a:solidFill>
                  <a:srgbClr val="0000FF"/>
                </a:solidFill>
                <a:latin typeface="Lucida Grande" charset="0"/>
                <a:ea typeface="AppleGothic" charset="-127"/>
                <a:cs typeface="AppleGothic" charset="-127"/>
                <a:sym typeface="Lucida Grande" charset="0"/>
              </a:rPr>
              <a:t> </a:t>
            </a:r>
            <a:r>
              <a:rPr lang="ja-JP" altLang="en-US" sz="700" b="1">
                <a:solidFill>
                  <a:srgbClr val="0000FF"/>
                </a:solidFill>
                <a:latin typeface="Lucida Grande" charset="0"/>
                <a:ea typeface="AppleGothic" charset="-127"/>
                <a:cs typeface="AppleGothic" charset="-127"/>
                <a:sym typeface="Lucida Grande" charset="0"/>
              </a:rPr>
              <a:t>반드시</a:t>
            </a:r>
            <a:r>
              <a:rPr lang="en-US" sz="700" b="1">
                <a:solidFill>
                  <a:srgbClr val="0000FF"/>
                </a:solidFill>
                <a:latin typeface="Lucida Grande" charset="0"/>
                <a:ea typeface="AppleGothic" charset="-127"/>
                <a:cs typeface="AppleGothic" charset="-127"/>
                <a:sym typeface="Lucida Grande" charset="0"/>
              </a:rPr>
              <a:t> Voltage Supply</a:t>
            </a:r>
            <a:r>
              <a:rPr lang="ja-JP" altLang="en-US" sz="700" b="1">
                <a:solidFill>
                  <a:srgbClr val="0000FF"/>
                </a:solidFill>
                <a:latin typeface="Lucida Grande" charset="0"/>
                <a:ea typeface="AppleGothic" charset="-127"/>
                <a:cs typeface="AppleGothic" charset="-127"/>
                <a:sym typeface="Lucida Grande" charset="0"/>
              </a:rPr>
              <a:t>를</a:t>
            </a:r>
            <a:r>
              <a:rPr lang="en-US" sz="700" b="1">
                <a:solidFill>
                  <a:srgbClr val="0000FF"/>
                </a:solidFill>
                <a:latin typeface="Lucida Grande" charset="0"/>
                <a:ea typeface="AppleGothic" charset="-127"/>
                <a:cs typeface="AppleGothic" charset="-127"/>
                <a:sym typeface="Lucida Grande" charset="0"/>
              </a:rPr>
              <a:t> </a:t>
            </a:r>
            <a:r>
              <a:rPr lang="ja-JP" altLang="en-US" sz="700" b="1">
                <a:solidFill>
                  <a:srgbClr val="0000FF"/>
                </a:solidFill>
                <a:latin typeface="Lucida Grande" charset="0"/>
                <a:ea typeface="AppleGothic" charset="-127"/>
                <a:cs typeface="AppleGothic" charset="-127"/>
                <a:sym typeface="Lucida Grande" charset="0"/>
              </a:rPr>
              <a:t>걸어주어야</a:t>
            </a:r>
            <a:r>
              <a:rPr lang="en-US" sz="700" b="1">
                <a:solidFill>
                  <a:srgbClr val="0000FF"/>
                </a:solidFill>
                <a:latin typeface="Lucida Grande" charset="0"/>
                <a:ea typeface="AppleGothic" charset="-127"/>
                <a:cs typeface="AppleGothic" charset="-127"/>
                <a:sym typeface="Lucida Grande" charset="0"/>
              </a:rPr>
              <a:t> </a:t>
            </a:r>
            <a:r>
              <a:rPr lang="ja-JP" altLang="en-US" sz="700" b="1">
                <a:solidFill>
                  <a:srgbClr val="0000FF"/>
                </a:solidFill>
                <a:latin typeface="Lucida Grande" charset="0"/>
                <a:ea typeface="AppleGothic" charset="-127"/>
                <a:cs typeface="AppleGothic" charset="-127"/>
                <a:sym typeface="Lucida Grande" charset="0"/>
              </a:rPr>
              <a:t>함</a:t>
            </a:r>
            <a:endParaRPr lang="en-US" sz="700" b="1">
              <a:solidFill>
                <a:srgbClr val="0000FF"/>
              </a:solidFill>
              <a:latin typeface="Lucida Grande" charset="0"/>
              <a:ea typeface="AppleGothic" charset="-127"/>
              <a:cs typeface="AppleGothic" charset="-127"/>
              <a:sym typeface="Lucida Grande" charset="0"/>
            </a:endParaRPr>
          </a:p>
          <a:p>
            <a:pPr marL="39688" algn="ctr"/>
            <a:endParaRPr lang="en-US" sz="700" b="1">
              <a:solidFill>
                <a:srgbClr val="0000FF"/>
              </a:solidFill>
              <a:latin typeface="Lucida Grande" charset="0"/>
              <a:ea typeface="AppleGothic" charset="-127"/>
              <a:cs typeface="AppleGothic" charset="-127"/>
              <a:sym typeface="Lucida Grande" charset="0"/>
            </a:endParaRPr>
          </a:p>
        </p:txBody>
      </p:sp>
      <p:sp>
        <p:nvSpPr>
          <p:cNvPr id="8203" name="AutoShape 11"/>
          <p:cNvSpPr>
            <a:spLocks/>
          </p:cNvSpPr>
          <p:nvPr/>
        </p:nvSpPr>
        <p:spPr bwMode="auto">
          <a:xfrm>
            <a:off x="5940425" y="3644900"/>
            <a:ext cx="341313" cy="503238"/>
          </a:xfrm>
          <a:custGeom>
            <a:avLst/>
            <a:gdLst>
              <a:gd name="T0" fmla="*/ 10800 w 21600"/>
              <a:gd name="T1" fmla="*/ 10800 h 21600"/>
            </a:gdLst>
            <a:ahLst/>
            <a:cxnLst>
              <a:cxn ang="0">
                <a:pos x="T0" y="T1"/>
              </a:cxn>
            </a:cxnLst>
            <a:rect l="0" t="0" r="r" b="b"/>
            <a:pathLst>
              <a:path w="21600" h="21600">
                <a:moveTo>
                  <a:pt x="0" y="16217"/>
                </a:moveTo>
                <a:lnTo>
                  <a:pt x="9035" y="16217"/>
                </a:lnTo>
                <a:lnTo>
                  <a:pt x="9035" y="0"/>
                </a:lnTo>
                <a:lnTo>
                  <a:pt x="12565" y="0"/>
                </a:lnTo>
                <a:lnTo>
                  <a:pt x="12565" y="16217"/>
                </a:lnTo>
                <a:lnTo>
                  <a:pt x="21600" y="16217"/>
                </a:lnTo>
                <a:lnTo>
                  <a:pt x="10800" y="21600"/>
                </a:lnTo>
                <a:close/>
                <a:moveTo>
                  <a:pt x="0" y="16217"/>
                </a:moveTo>
              </a:path>
            </a:pathLst>
          </a:custGeom>
          <a:solidFill>
            <a:srgbClr val="0000FF"/>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8204" name="Rectangle 12"/>
          <p:cNvSpPr>
            <a:spLocks/>
          </p:cNvSpPr>
          <p:nvPr/>
        </p:nvSpPr>
        <p:spPr bwMode="auto">
          <a:xfrm>
            <a:off x="5656263" y="4221163"/>
            <a:ext cx="1804987" cy="1270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ja-JP" altLang="en-US" sz="700" b="1">
                <a:solidFill>
                  <a:srgbClr val="0000FF"/>
                </a:solidFill>
                <a:latin typeface="Lucida Grande" charset="0"/>
                <a:ea typeface="AppleGothic" charset="-127"/>
                <a:cs typeface="AppleGothic" charset="-127"/>
                <a:sym typeface="Lucida Grande" charset="0"/>
              </a:rPr>
              <a:t>여기서</a:t>
            </a:r>
            <a:r>
              <a:rPr lang="en-US" sz="700" b="1">
                <a:solidFill>
                  <a:srgbClr val="0000FF"/>
                </a:solidFill>
                <a:latin typeface="Lucida Grande" charset="0"/>
                <a:ea typeface="AppleGothic" charset="-127"/>
                <a:cs typeface="AppleGothic" charset="-127"/>
                <a:sym typeface="Lucida Grande" charset="0"/>
              </a:rPr>
              <a:t> Logic</a:t>
            </a:r>
            <a:r>
              <a:rPr lang="ja-JP" altLang="en-US" sz="700" b="1">
                <a:solidFill>
                  <a:srgbClr val="0000FF"/>
                </a:solidFill>
                <a:latin typeface="Lucida Grande" charset="0"/>
                <a:ea typeface="AppleGothic" charset="-127"/>
                <a:cs typeface="AppleGothic" charset="-127"/>
                <a:sym typeface="Lucida Grande" charset="0"/>
              </a:rPr>
              <a:t>은</a:t>
            </a:r>
            <a:r>
              <a:rPr lang="en-US" sz="700" b="1">
                <a:solidFill>
                  <a:srgbClr val="0000FF"/>
                </a:solidFill>
                <a:latin typeface="Lucida Grande" charset="0"/>
                <a:ea typeface="AppleGothic" charset="-127"/>
                <a:cs typeface="AppleGothic" charset="-127"/>
                <a:sym typeface="Lucida Grande" charset="0"/>
              </a:rPr>
              <a:t> NIM, TTL, ECL</a:t>
            </a:r>
            <a:r>
              <a:rPr lang="ja-JP" altLang="en-US" sz="700" b="1">
                <a:solidFill>
                  <a:srgbClr val="0000FF"/>
                </a:solidFill>
                <a:latin typeface="Lucida Grande" charset="0"/>
                <a:ea typeface="AppleGothic" charset="-127"/>
                <a:cs typeface="AppleGothic" charset="-127"/>
                <a:sym typeface="Lucida Grande" charset="0"/>
              </a:rPr>
              <a:t>을</a:t>
            </a:r>
            <a:r>
              <a:rPr lang="en-US" sz="700" b="1">
                <a:solidFill>
                  <a:srgbClr val="0000FF"/>
                </a:solidFill>
                <a:latin typeface="Lucida Grande" charset="0"/>
                <a:ea typeface="AppleGothic" charset="-127"/>
                <a:cs typeface="AppleGothic" charset="-127"/>
                <a:sym typeface="Lucida Grande" charset="0"/>
              </a:rPr>
              <a:t> </a:t>
            </a:r>
            <a:r>
              <a:rPr lang="ja-JP" altLang="en-US" sz="700" b="1">
                <a:solidFill>
                  <a:srgbClr val="0000FF"/>
                </a:solidFill>
                <a:latin typeface="Lucida Grande" charset="0"/>
                <a:ea typeface="AppleGothic" charset="-127"/>
                <a:cs typeface="AppleGothic" charset="-127"/>
                <a:sym typeface="Lucida Grande" charset="0"/>
              </a:rPr>
              <a:t>통칭함</a:t>
            </a:r>
            <a:endParaRPr lang="en-US" sz="700" b="1">
              <a:solidFill>
                <a:srgbClr val="0000FF"/>
              </a:solidFill>
              <a:latin typeface="Lucida Grande" charset="0"/>
              <a:ea typeface="AppleGothic" charset="-127"/>
              <a:cs typeface="AppleGothic" charset="-127"/>
              <a:sym typeface="Lucida Grande" charset="0"/>
            </a:endParaRPr>
          </a:p>
        </p:txBody>
      </p:sp>
      <p:sp>
        <p:nvSpPr>
          <p:cNvPr id="14" name="Date Placeholder 13"/>
          <p:cNvSpPr>
            <a:spLocks noGrp="1"/>
          </p:cNvSpPr>
          <p:nvPr>
            <p:ph type="dt" sz="half" idx="10"/>
          </p:nvPr>
        </p:nvSpPr>
        <p:spPr/>
        <p:txBody>
          <a:bodyPr/>
          <a:lstStyle/>
          <a:p>
            <a:fld id="{D3B57246-7629-F444-9C2E-129F77D6614D}" type="datetime1">
              <a:rPr lang="ko-KR" altLang="en-US" smtClean="0"/>
              <a:t>2/25/10</a:t>
            </a:fld>
            <a:endParaRPr lang="en-US"/>
          </a:p>
        </p:txBody>
      </p:sp>
      <p:sp>
        <p:nvSpPr>
          <p:cNvPr id="15" name="Slide Number Placeholder 14"/>
          <p:cNvSpPr>
            <a:spLocks noGrp="1"/>
          </p:cNvSpPr>
          <p:nvPr>
            <p:ph type="sldNum" sz="quarter" idx="12"/>
          </p:nvPr>
        </p:nvSpPr>
        <p:spPr/>
        <p:txBody>
          <a:bodyPr/>
          <a:lstStyle/>
          <a:p>
            <a:fld id="{DC321C2C-780E-034C-8165-AB6D2EC2823B}" type="slidenum">
              <a:rPr lang="en-US" smtClean="0"/>
              <a:pPr/>
              <a:t>36</a:t>
            </a:fld>
            <a:endParaRPr lang="en-US"/>
          </a:p>
        </p:txBody>
      </p:sp>
      <p:sp>
        <p:nvSpPr>
          <p:cNvPr id="16" name="Footer Placeholder 15"/>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fld id="{52393A29-6868-7D41-A9C4-34D913B19A9B}" type="slidenum">
              <a:rPr lang="en-US"/>
              <a:pPr/>
              <a:t>37</a:t>
            </a:fld>
            <a:endParaRPr lang="en-US"/>
          </a:p>
        </p:txBody>
      </p:sp>
      <p:sp>
        <p:nvSpPr>
          <p:cNvPr id="9217"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dirty="0">
                <a:solidFill>
                  <a:schemeClr val="tx1"/>
                </a:solidFill>
                <a:ea typeface="굴림" charset="-127"/>
                <a:cs typeface="굴림" charset="-127"/>
              </a:rPr>
              <a:t>06/28/2009</a:t>
            </a:r>
          </a:p>
        </p:txBody>
      </p:sp>
      <p:sp>
        <p:nvSpPr>
          <p:cNvPr id="9218"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9219" name="Rectangle 3"/>
          <p:cNvSpPr>
            <a:spLocks noChangeArrowheads="1"/>
          </p:cNvSpPr>
          <p:nvPr>
            <p:ph type="title"/>
          </p:nvPr>
        </p:nvSpPr>
        <p:spPr>
          <a:xfrm>
            <a:off x="3503613" y="0"/>
            <a:ext cx="2743200" cy="419100"/>
          </a:xfrm>
          <a:ln/>
        </p:spPr>
        <p:txBody>
          <a:bodyPr rIns="132080"/>
          <a:lstStyle/>
          <a:p>
            <a:pPr marL="877888" indent="-838200"/>
            <a:r>
              <a:rPr lang="en-US" sz="2000">
                <a:solidFill>
                  <a:srgbClr val="008000"/>
                </a:solidFill>
                <a:latin typeface="Lucida Grande" charset="0"/>
                <a:ea typeface="Lucida Grande" charset="0"/>
                <a:cs typeface="Lucida Grande" charset="0"/>
                <a:sym typeface="Lucida Grande" charset="0"/>
              </a:rPr>
              <a:t>Introduction</a:t>
            </a:r>
            <a:endParaRPr lang="en-US" sz="2000">
              <a:solidFill>
                <a:srgbClr val="008000"/>
              </a:solidFill>
              <a:latin typeface="Lucida Grande" charset="0"/>
              <a:sym typeface="Lucida Grande" charset="0"/>
            </a:endParaRPr>
          </a:p>
        </p:txBody>
      </p:sp>
      <p:sp>
        <p:nvSpPr>
          <p:cNvPr id="9220" name="Rectangle 4"/>
          <p:cNvSpPr>
            <a:spLocks/>
          </p:cNvSpPr>
          <p:nvPr/>
        </p:nvSpPr>
        <p:spPr bwMode="auto">
          <a:xfrm>
            <a:off x="3475038" y="577850"/>
            <a:ext cx="1739900" cy="739775"/>
          </a:xfrm>
          <a:prstGeom prst="rect">
            <a:avLst/>
          </a:prstGeom>
          <a:noFill/>
          <a:ln w="38100" cap="flat">
            <a:solidFill>
              <a:srgbClr val="FF0000"/>
            </a:solidFill>
            <a:prstDash val="solid"/>
            <a:miter lim="800000"/>
            <a:headEnd type="none" w="med" len="med"/>
            <a:tailEnd type="none" w="med" len="med"/>
          </a:ln>
        </p:spPr>
        <p:txBody>
          <a:bodyPr lIns="0" tIns="0" rIns="40639" bIns="0">
            <a:prstTxWarp prst="textNoShape">
              <a:avLst/>
            </a:prstTxWarp>
          </a:bodyPr>
          <a:lstStyle/>
          <a:p>
            <a:pPr marL="39688" algn="ctr">
              <a:spcBef>
                <a:spcPts val="1200"/>
              </a:spcBef>
            </a:pPr>
            <a:r>
              <a:rPr lang="en-US" sz="2000">
                <a:solidFill>
                  <a:srgbClr val="FF0000"/>
                </a:solidFill>
                <a:latin typeface="Lucida Grande" charset="0"/>
                <a:ea typeface="Lucida Grande" charset="0"/>
                <a:cs typeface="Lucida Grande" charset="0"/>
                <a:sym typeface="Lucida Grande" charset="0"/>
              </a:rPr>
              <a:t>Signal Processing</a:t>
            </a:r>
          </a:p>
        </p:txBody>
      </p:sp>
      <p:sp>
        <p:nvSpPr>
          <p:cNvPr id="9221" name="Rectangle 5"/>
          <p:cNvSpPr>
            <a:spLocks/>
          </p:cNvSpPr>
          <p:nvPr/>
        </p:nvSpPr>
        <p:spPr bwMode="auto">
          <a:xfrm rot="5400000">
            <a:off x="1349375" y="1681163"/>
            <a:ext cx="876300" cy="482600"/>
          </a:xfrm>
          <a:prstGeom prst="rect">
            <a:avLst/>
          </a:prstGeom>
          <a:noFill/>
          <a:ln w="9525" cap="flat">
            <a:solidFill>
              <a:srgbClr val="FF0000"/>
            </a:solidFill>
            <a:prstDash val="solid"/>
            <a:miter lim="800000"/>
            <a:headEnd type="none" w="med" len="med"/>
            <a:tailEnd type="none" w="med" len="med"/>
          </a:ln>
        </p:spPr>
        <p:txBody>
          <a:bodyPr lIns="0" tIns="0" rIns="-5080" bIns="0">
            <a:prstTxWarp prst="textNoShape">
              <a:avLst/>
            </a:prstTxWarp>
          </a:bodyPr>
          <a:lstStyle/>
          <a:p>
            <a:pPr algn="ctr">
              <a:spcBef>
                <a:spcPts val="1100"/>
              </a:spcBef>
            </a:pPr>
            <a:r>
              <a:rPr lang="en-US">
                <a:solidFill>
                  <a:srgbClr val="FF0000"/>
                </a:solidFill>
                <a:latin typeface="Lucida Sans Unicode" charset="0"/>
                <a:ea typeface="Lucida Sans Unicode" charset="0"/>
                <a:cs typeface="Lucida Sans Unicode" charset="0"/>
                <a:sym typeface="Lucida Sans Unicode" charset="0"/>
              </a:rPr>
              <a:t>RACK</a:t>
            </a:r>
          </a:p>
        </p:txBody>
      </p:sp>
      <p:sp>
        <p:nvSpPr>
          <p:cNvPr id="9222" name="Rectangle 6"/>
          <p:cNvSpPr>
            <a:spLocks/>
          </p:cNvSpPr>
          <p:nvPr/>
        </p:nvSpPr>
        <p:spPr bwMode="auto">
          <a:xfrm rot="5400000">
            <a:off x="1524000" y="2293938"/>
            <a:ext cx="2108200" cy="482600"/>
          </a:xfrm>
          <a:prstGeom prst="rect">
            <a:avLst/>
          </a:prstGeom>
          <a:noFill/>
          <a:ln w="9525" cap="flat">
            <a:solidFill>
              <a:srgbClr val="FF0000"/>
            </a:solidFill>
            <a:prstDash val="solid"/>
            <a:miter lim="800000"/>
            <a:headEnd type="none" w="med" len="med"/>
            <a:tailEnd type="none" w="med" len="med"/>
          </a:ln>
        </p:spPr>
        <p:txBody>
          <a:bodyPr lIns="0" tIns="0" rIns="-5080" bIns="0">
            <a:prstTxWarp prst="textNoShape">
              <a:avLst/>
            </a:prstTxWarp>
          </a:bodyPr>
          <a:lstStyle/>
          <a:p>
            <a:pPr algn="ctr">
              <a:spcBef>
                <a:spcPts val="1100"/>
              </a:spcBef>
            </a:pPr>
            <a:r>
              <a:rPr lang="en-US">
                <a:solidFill>
                  <a:srgbClr val="FF0000"/>
                </a:solidFill>
                <a:latin typeface="Lucida Sans Unicode" charset="0"/>
                <a:ea typeface="Lucida Sans Unicode" charset="0"/>
                <a:cs typeface="Lucida Sans Unicode" charset="0"/>
                <a:sym typeface="Lucida Sans Unicode" charset="0"/>
              </a:rPr>
              <a:t>POWER Control</a:t>
            </a:r>
          </a:p>
        </p:txBody>
      </p:sp>
      <p:sp>
        <p:nvSpPr>
          <p:cNvPr id="9223" name="Rectangle 7"/>
          <p:cNvSpPr>
            <a:spLocks/>
          </p:cNvSpPr>
          <p:nvPr/>
        </p:nvSpPr>
        <p:spPr bwMode="auto">
          <a:xfrm rot="5400000">
            <a:off x="2535238" y="2149475"/>
            <a:ext cx="1816100" cy="482600"/>
          </a:xfrm>
          <a:prstGeom prst="rect">
            <a:avLst/>
          </a:prstGeom>
          <a:noFill/>
          <a:ln w="9525" cap="flat">
            <a:solidFill>
              <a:srgbClr val="FF0000"/>
            </a:solidFill>
            <a:prstDash val="solid"/>
            <a:miter lim="800000"/>
            <a:headEnd type="none" w="med" len="med"/>
            <a:tailEnd type="none" w="med" len="med"/>
          </a:ln>
        </p:spPr>
        <p:txBody>
          <a:bodyPr lIns="0" tIns="0" rIns="-5080" bIns="0">
            <a:prstTxWarp prst="textNoShape">
              <a:avLst/>
            </a:prstTxWarp>
          </a:bodyPr>
          <a:lstStyle/>
          <a:p>
            <a:pPr algn="ctr">
              <a:spcBef>
                <a:spcPts val="1100"/>
              </a:spcBef>
            </a:pPr>
            <a:r>
              <a:rPr lang="en-US">
                <a:solidFill>
                  <a:srgbClr val="FF0000"/>
                </a:solidFill>
                <a:latin typeface="Lucida Sans Unicode" charset="0"/>
                <a:ea typeface="Lucida Sans Unicode" charset="0"/>
                <a:cs typeface="Lucida Sans Unicode" charset="0"/>
                <a:sym typeface="Lucida Sans Unicode" charset="0"/>
              </a:rPr>
              <a:t>BUS System</a:t>
            </a:r>
          </a:p>
        </p:txBody>
      </p:sp>
      <p:sp>
        <p:nvSpPr>
          <p:cNvPr id="9224" name="Rectangle 8"/>
          <p:cNvSpPr>
            <a:spLocks/>
          </p:cNvSpPr>
          <p:nvPr/>
        </p:nvSpPr>
        <p:spPr bwMode="auto">
          <a:xfrm rot="5400000">
            <a:off x="3652838" y="1897063"/>
            <a:ext cx="1308100" cy="482600"/>
          </a:xfrm>
          <a:prstGeom prst="rect">
            <a:avLst/>
          </a:prstGeom>
          <a:noFill/>
          <a:ln w="9525" cap="flat">
            <a:solidFill>
              <a:srgbClr val="FF0000"/>
            </a:solidFill>
            <a:prstDash val="solid"/>
            <a:miter lim="800000"/>
            <a:headEnd type="none" w="med" len="med"/>
            <a:tailEnd type="none" w="med" len="med"/>
          </a:ln>
        </p:spPr>
        <p:txBody>
          <a:bodyPr lIns="0" tIns="0" rIns="-5080" bIns="0">
            <a:prstTxWarp prst="textNoShape">
              <a:avLst/>
            </a:prstTxWarp>
          </a:bodyPr>
          <a:lstStyle/>
          <a:p>
            <a:pPr algn="ctr">
              <a:spcBef>
                <a:spcPts val="1100"/>
              </a:spcBef>
            </a:pPr>
            <a:r>
              <a:rPr lang="en-US">
                <a:solidFill>
                  <a:srgbClr val="FF0000"/>
                </a:solidFill>
                <a:latin typeface="Lucida Sans Unicode" charset="0"/>
                <a:ea typeface="Lucida Sans Unicode" charset="0"/>
                <a:cs typeface="Lucida Sans Unicode" charset="0"/>
                <a:sym typeface="Lucida Sans Unicode" charset="0"/>
              </a:rPr>
              <a:t>Modules</a:t>
            </a:r>
          </a:p>
        </p:txBody>
      </p:sp>
      <p:sp>
        <p:nvSpPr>
          <p:cNvPr id="9225" name="Rectangle 9"/>
          <p:cNvSpPr>
            <a:spLocks/>
          </p:cNvSpPr>
          <p:nvPr/>
        </p:nvSpPr>
        <p:spPr bwMode="auto">
          <a:xfrm rot="5400000">
            <a:off x="4662488" y="1752600"/>
            <a:ext cx="1016000" cy="482600"/>
          </a:xfrm>
          <a:prstGeom prst="rect">
            <a:avLst/>
          </a:prstGeom>
          <a:noFill/>
          <a:ln w="9525" cap="flat">
            <a:solidFill>
              <a:srgbClr val="FF0000"/>
            </a:solidFill>
            <a:prstDash val="solid"/>
            <a:miter lim="800000"/>
            <a:headEnd type="none" w="med" len="med"/>
            <a:tailEnd type="none" w="med" len="med"/>
          </a:ln>
        </p:spPr>
        <p:txBody>
          <a:bodyPr lIns="0" tIns="0" rIns="-5080" bIns="0">
            <a:prstTxWarp prst="textNoShape">
              <a:avLst/>
            </a:prstTxWarp>
          </a:bodyPr>
          <a:lstStyle/>
          <a:p>
            <a:pPr algn="ctr">
              <a:spcBef>
                <a:spcPts val="1100"/>
              </a:spcBef>
            </a:pPr>
            <a:r>
              <a:rPr lang="en-US">
                <a:solidFill>
                  <a:srgbClr val="FF0000"/>
                </a:solidFill>
                <a:latin typeface="Lucida Sans Unicode" charset="0"/>
                <a:ea typeface="Lucida Sans Unicode" charset="0"/>
                <a:cs typeface="Lucida Sans Unicode" charset="0"/>
                <a:sym typeface="Lucida Sans Unicode" charset="0"/>
              </a:rPr>
              <a:t>Cables</a:t>
            </a:r>
          </a:p>
        </p:txBody>
      </p:sp>
      <p:sp>
        <p:nvSpPr>
          <p:cNvPr id="9226" name="Rectangle 10"/>
          <p:cNvSpPr>
            <a:spLocks/>
          </p:cNvSpPr>
          <p:nvPr/>
        </p:nvSpPr>
        <p:spPr bwMode="auto">
          <a:xfrm rot="5400000">
            <a:off x="5197475" y="2078038"/>
            <a:ext cx="1676400" cy="482600"/>
          </a:xfrm>
          <a:prstGeom prst="rect">
            <a:avLst/>
          </a:prstGeom>
          <a:noFill/>
          <a:ln w="9525" cap="flat">
            <a:solidFill>
              <a:srgbClr val="FF0000"/>
            </a:solidFill>
            <a:prstDash val="solid"/>
            <a:miter lim="800000"/>
            <a:headEnd type="none" w="med" len="med"/>
            <a:tailEnd type="none" w="med" len="med"/>
          </a:ln>
        </p:spPr>
        <p:txBody>
          <a:bodyPr lIns="0" tIns="0" rIns="-5080" bIns="0">
            <a:prstTxWarp prst="textNoShape">
              <a:avLst/>
            </a:prstTxWarp>
          </a:bodyPr>
          <a:lstStyle/>
          <a:p>
            <a:pPr algn="ctr">
              <a:spcBef>
                <a:spcPts val="1100"/>
              </a:spcBef>
            </a:pPr>
            <a:r>
              <a:rPr lang="en-US">
                <a:solidFill>
                  <a:srgbClr val="FF0000"/>
                </a:solidFill>
                <a:latin typeface="Lucida Sans Unicode" charset="0"/>
                <a:ea typeface="Lucida Sans Unicode" charset="0"/>
                <a:cs typeface="Lucida Sans Unicode" charset="0"/>
                <a:sym typeface="Lucida Sans Unicode" charset="0"/>
              </a:rPr>
              <a:t>Logic Units</a:t>
            </a:r>
          </a:p>
        </p:txBody>
      </p:sp>
      <p:sp>
        <p:nvSpPr>
          <p:cNvPr id="9227" name="Rectangle 11"/>
          <p:cNvSpPr>
            <a:spLocks/>
          </p:cNvSpPr>
          <p:nvPr/>
        </p:nvSpPr>
        <p:spPr bwMode="auto">
          <a:xfrm rot="5400000">
            <a:off x="6137275" y="2005013"/>
            <a:ext cx="1524000" cy="482600"/>
          </a:xfrm>
          <a:prstGeom prst="rect">
            <a:avLst/>
          </a:prstGeom>
          <a:noFill/>
          <a:ln w="9525" cap="flat">
            <a:solidFill>
              <a:srgbClr val="FF0000"/>
            </a:solidFill>
            <a:prstDash val="solid"/>
            <a:miter lim="800000"/>
            <a:headEnd type="none" w="med" len="med"/>
            <a:tailEnd type="none" w="med" len="med"/>
          </a:ln>
        </p:spPr>
        <p:txBody>
          <a:bodyPr lIns="0" tIns="0" rIns="-5080" bIns="0">
            <a:prstTxWarp prst="textNoShape">
              <a:avLst/>
            </a:prstTxWarp>
          </a:bodyPr>
          <a:lstStyle/>
          <a:p>
            <a:pPr algn="ctr">
              <a:spcBef>
                <a:spcPts val="1100"/>
              </a:spcBef>
            </a:pPr>
            <a:r>
              <a:rPr lang="en-US">
                <a:solidFill>
                  <a:srgbClr val="FF0000"/>
                </a:solidFill>
                <a:latin typeface="Lucida Sans Unicode" charset="0"/>
                <a:ea typeface="Lucida Sans Unicode" charset="0"/>
                <a:cs typeface="Lucida Sans Unicode" charset="0"/>
                <a:sym typeface="Lucida Sans Unicode" charset="0"/>
              </a:rPr>
              <a:t>Converter</a:t>
            </a:r>
          </a:p>
        </p:txBody>
      </p:sp>
      <p:sp>
        <p:nvSpPr>
          <p:cNvPr id="9228" name="Rectangle 12"/>
          <p:cNvSpPr>
            <a:spLocks/>
          </p:cNvSpPr>
          <p:nvPr/>
        </p:nvSpPr>
        <p:spPr bwMode="auto">
          <a:xfrm>
            <a:off x="539750" y="3860800"/>
            <a:ext cx="2743200" cy="11811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100"/>
              </a:spcBef>
              <a:buClr>
                <a:srgbClr val="008000"/>
              </a:buClr>
              <a:buSzPct val="100000"/>
              <a:buFont typeface="AppleGothic" charset="-127"/>
              <a:buChar char="•"/>
            </a:pPr>
            <a:r>
              <a:rPr lang="en-US">
                <a:solidFill>
                  <a:srgbClr val="008000"/>
                </a:solidFill>
                <a:latin typeface="Lucida Grande" charset="0"/>
                <a:ea typeface="Lucida Grande" charset="0"/>
                <a:cs typeface="Lucida Grande" charset="0"/>
                <a:sym typeface="Lucida Grande" charset="0"/>
              </a:rPr>
              <a:t> Pulse Signal</a:t>
            </a:r>
          </a:p>
          <a:p>
            <a:pPr marL="39688">
              <a:spcBef>
                <a:spcPts val="1100"/>
              </a:spcBef>
              <a:buClr>
                <a:srgbClr val="008000"/>
              </a:buClr>
              <a:buSzPct val="100000"/>
              <a:buFont typeface="AppleGothic" charset="-127"/>
              <a:buChar char="•"/>
            </a:pPr>
            <a:r>
              <a:rPr lang="en-US">
                <a:solidFill>
                  <a:srgbClr val="008000"/>
                </a:solidFill>
                <a:latin typeface="Lucida Grande" charset="0"/>
                <a:ea typeface="Lucida Grande" charset="0"/>
                <a:cs typeface="Lucida Grande" charset="0"/>
                <a:sym typeface="Lucida Grande" charset="0"/>
              </a:rPr>
              <a:t> Analog vs. Digital</a:t>
            </a:r>
          </a:p>
          <a:p>
            <a:pPr marL="39688">
              <a:spcBef>
                <a:spcPts val="1100"/>
              </a:spcBef>
              <a:buClr>
                <a:srgbClr val="008000"/>
              </a:buClr>
              <a:buSzPct val="100000"/>
              <a:buFont typeface="AppleGothic" charset="-127"/>
              <a:buChar char="•"/>
            </a:pPr>
            <a:r>
              <a:rPr lang="en-US">
                <a:solidFill>
                  <a:srgbClr val="008000"/>
                </a:solidFill>
                <a:latin typeface="Lucida Grande" charset="0"/>
                <a:ea typeface="Lucida Grande" charset="0"/>
                <a:cs typeface="Lucida Grande" charset="0"/>
                <a:sym typeface="Lucida Grande" charset="0"/>
              </a:rPr>
              <a:t> Fast vs. Slow </a:t>
            </a:r>
          </a:p>
        </p:txBody>
      </p:sp>
      <p:pic>
        <p:nvPicPr>
          <p:cNvPr id="9229" name="Picture 13"/>
          <p:cNvPicPr>
            <a:picLocks noChangeArrowheads="1"/>
          </p:cNvPicPr>
          <p:nvPr/>
        </p:nvPicPr>
        <p:blipFill>
          <a:blip r:embed="rId2"/>
          <a:srcRect/>
          <a:stretch>
            <a:fillRect/>
          </a:stretch>
        </p:blipFill>
        <p:spPr bwMode="auto">
          <a:xfrm>
            <a:off x="4025900" y="3373438"/>
            <a:ext cx="1700213" cy="2551112"/>
          </a:xfrm>
          <a:prstGeom prst="rect">
            <a:avLst/>
          </a:prstGeom>
          <a:noFill/>
          <a:ln w="9525" cap="flat">
            <a:solidFill>
              <a:srgbClr val="008000"/>
            </a:solidFill>
            <a:prstDash val="solid"/>
            <a:miter lim="800000"/>
            <a:headEnd/>
            <a:tailEnd/>
          </a:ln>
        </p:spPr>
      </p:pic>
      <p:pic>
        <p:nvPicPr>
          <p:cNvPr id="9230" name="Picture 14"/>
          <p:cNvPicPr>
            <a:picLocks noChangeArrowheads="1"/>
          </p:cNvPicPr>
          <p:nvPr/>
        </p:nvPicPr>
        <p:blipFill>
          <a:blip r:embed="rId3"/>
          <a:srcRect/>
          <a:stretch>
            <a:fillRect/>
          </a:stretch>
        </p:blipFill>
        <p:spPr bwMode="auto">
          <a:xfrm>
            <a:off x="6773863" y="3654425"/>
            <a:ext cx="1366837" cy="1614488"/>
          </a:xfrm>
          <a:prstGeom prst="rect">
            <a:avLst/>
          </a:prstGeom>
          <a:noFill/>
          <a:ln w="9525" cap="flat">
            <a:solidFill>
              <a:srgbClr val="008000"/>
            </a:solidFill>
            <a:prstDash val="solid"/>
            <a:miter lim="800000"/>
            <a:headEnd/>
            <a:tailEnd/>
          </a:ln>
        </p:spPr>
      </p:pic>
      <p:sp>
        <p:nvSpPr>
          <p:cNvPr id="17" name="Date Placeholder 16"/>
          <p:cNvSpPr>
            <a:spLocks noGrp="1"/>
          </p:cNvSpPr>
          <p:nvPr>
            <p:ph type="dt" sz="half" idx="10"/>
          </p:nvPr>
        </p:nvSpPr>
        <p:spPr/>
        <p:txBody>
          <a:bodyPr/>
          <a:lstStyle/>
          <a:p>
            <a:fld id="{6C4D8FDE-C5A5-F343-BE2B-A8A709E0E773}" type="datetime1">
              <a:rPr lang="ko-KR" altLang="en-US" smtClean="0"/>
              <a:t>2/25/10</a:t>
            </a:fld>
            <a:endParaRPr lang="en-US"/>
          </a:p>
        </p:txBody>
      </p:sp>
      <p:sp>
        <p:nvSpPr>
          <p:cNvPr id="18" name="Footer Placeholder 17"/>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5141A0AC-2185-EB4F-8E70-82E0FA48DF22}" type="slidenum">
              <a:rPr lang="en-US"/>
              <a:pPr/>
              <a:t>38</a:t>
            </a:fld>
            <a:endParaRPr lang="en-US"/>
          </a:p>
        </p:txBody>
      </p:sp>
      <p:sp>
        <p:nvSpPr>
          <p:cNvPr id="10241"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10242"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10243" name="Rectangle 3"/>
          <p:cNvSpPr>
            <a:spLocks noChangeArrowheads="1"/>
          </p:cNvSpPr>
          <p:nvPr>
            <p:ph type="title"/>
          </p:nvPr>
        </p:nvSpPr>
        <p:spPr>
          <a:xfrm>
            <a:off x="684213" y="0"/>
            <a:ext cx="7772400" cy="1092200"/>
          </a:xfrm>
          <a:ln/>
        </p:spPr>
        <p:txBody>
          <a:bodyPr rIns="132080"/>
          <a:lstStyle/>
          <a:p>
            <a:pPr marL="877888" indent="-838200"/>
            <a:r>
              <a:rPr lang="en-US" sz="4000">
                <a:solidFill>
                  <a:srgbClr val="008000"/>
                </a:solidFill>
                <a:latin typeface="Lucida Grande" charset="0"/>
                <a:ea typeface="Lucida Grande" charset="0"/>
                <a:cs typeface="Lucida Grande" charset="0"/>
                <a:sym typeface="Lucida Grande" charset="0"/>
              </a:rPr>
              <a:t>2. The NIM Standard</a:t>
            </a:r>
            <a:endParaRPr lang="en-US" sz="4000">
              <a:solidFill>
                <a:srgbClr val="008000"/>
              </a:solidFill>
              <a:latin typeface="Lucida Grande" charset="0"/>
              <a:sym typeface="Lucida Grande" charset="0"/>
            </a:endParaRPr>
          </a:p>
        </p:txBody>
      </p:sp>
      <p:pic>
        <p:nvPicPr>
          <p:cNvPr id="10244" name="Picture 4"/>
          <p:cNvPicPr>
            <a:picLocks noChangeArrowheads="1"/>
          </p:cNvPicPr>
          <p:nvPr/>
        </p:nvPicPr>
        <p:blipFill>
          <a:blip r:embed="rId2"/>
          <a:srcRect/>
          <a:stretch>
            <a:fillRect/>
          </a:stretch>
        </p:blipFill>
        <p:spPr bwMode="auto">
          <a:xfrm>
            <a:off x="468313" y="1341438"/>
            <a:ext cx="4100512" cy="2409825"/>
          </a:xfrm>
          <a:prstGeom prst="rect">
            <a:avLst/>
          </a:prstGeom>
          <a:noFill/>
          <a:ln w="9525" cap="flat">
            <a:noFill/>
            <a:miter lim="800000"/>
            <a:headEnd/>
            <a:tailEnd/>
          </a:ln>
        </p:spPr>
      </p:pic>
      <p:pic>
        <p:nvPicPr>
          <p:cNvPr id="10245" name="Picture 5"/>
          <p:cNvPicPr>
            <a:picLocks noChangeArrowheads="1"/>
          </p:cNvPicPr>
          <p:nvPr/>
        </p:nvPicPr>
        <p:blipFill>
          <a:blip r:embed="rId3"/>
          <a:srcRect/>
          <a:stretch>
            <a:fillRect/>
          </a:stretch>
        </p:blipFill>
        <p:spPr bwMode="auto">
          <a:xfrm>
            <a:off x="4787900" y="1341438"/>
            <a:ext cx="1692275" cy="2303462"/>
          </a:xfrm>
          <a:prstGeom prst="rect">
            <a:avLst/>
          </a:prstGeom>
          <a:noFill/>
          <a:ln w="9525" cap="flat">
            <a:noFill/>
            <a:miter lim="800000"/>
            <a:headEnd/>
            <a:tailEnd/>
          </a:ln>
        </p:spPr>
      </p:pic>
      <p:sp>
        <p:nvSpPr>
          <p:cNvPr id="10246" name="Rectangle 6"/>
          <p:cNvSpPr>
            <a:spLocks/>
          </p:cNvSpPr>
          <p:nvPr/>
        </p:nvSpPr>
        <p:spPr bwMode="auto">
          <a:xfrm>
            <a:off x="382588" y="5262563"/>
            <a:ext cx="6273800" cy="6858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200"/>
              </a:spcBef>
              <a:buClr>
                <a:srgbClr val="008000"/>
              </a:buClr>
              <a:buSzPct val="100000"/>
              <a:buFont typeface="AppleGothic" charset="-127"/>
              <a:buChar char="•"/>
            </a:pPr>
            <a:r>
              <a:rPr lang="en-US" sz="2000">
                <a:solidFill>
                  <a:srgbClr val="008000"/>
                </a:solidFill>
                <a:latin typeface="Lucida Grande" charset="0"/>
                <a:ea typeface="Lucida Grande" charset="0"/>
                <a:cs typeface="Lucida Grande" charset="0"/>
                <a:sym typeface="Lucida Grande" charset="0"/>
              </a:rPr>
              <a:t> NIM bin : Power Supply to each module : -24, -12, -6, -3, 0, +3, +6, +12, +24V</a:t>
            </a:r>
          </a:p>
        </p:txBody>
      </p:sp>
      <p:pic>
        <p:nvPicPr>
          <p:cNvPr id="10247" name="Picture 7"/>
          <p:cNvPicPr>
            <a:picLocks noChangeArrowheads="1"/>
          </p:cNvPicPr>
          <p:nvPr/>
        </p:nvPicPr>
        <p:blipFill>
          <a:blip r:embed="rId4"/>
          <a:srcRect/>
          <a:stretch>
            <a:fillRect/>
          </a:stretch>
        </p:blipFill>
        <p:spPr bwMode="auto">
          <a:xfrm>
            <a:off x="6877050" y="1412875"/>
            <a:ext cx="1873250" cy="1404938"/>
          </a:xfrm>
          <a:prstGeom prst="rect">
            <a:avLst/>
          </a:prstGeom>
          <a:noFill/>
          <a:ln w="9525" cap="flat">
            <a:noFill/>
            <a:miter lim="800000"/>
            <a:headEnd/>
            <a:tailEnd/>
          </a:ln>
        </p:spPr>
      </p:pic>
      <p:pic>
        <p:nvPicPr>
          <p:cNvPr id="10248" name="Picture 8"/>
          <p:cNvPicPr>
            <a:picLocks noChangeArrowheads="1"/>
          </p:cNvPicPr>
          <p:nvPr/>
        </p:nvPicPr>
        <p:blipFill>
          <a:blip r:embed="rId5"/>
          <a:srcRect/>
          <a:stretch>
            <a:fillRect/>
          </a:stretch>
        </p:blipFill>
        <p:spPr bwMode="auto">
          <a:xfrm>
            <a:off x="6732588" y="3141663"/>
            <a:ext cx="2016125" cy="1512887"/>
          </a:xfrm>
          <a:prstGeom prst="rect">
            <a:avLst/>
          </a:prstGeom>
          <a:noFill/>
          <a:ln w="9525" cap="flat">
            <a:noFill/>
            <a:miter lim="800000"/>
            <a:headEnd/>
            <a:tailEnd/>
          </a:ln>
        </p:spPr>
      </p:pic>
      <p:sp>
        <p:nvSpPr>
          <p:cNvPr id="11" name="Date Placeholder 10"/>
          <p:cNvSpPr>
            <a:spLocks noGrp="1"/>
          </p:cNvSpPr>
          <p:nvPr>
            <p:ph type="dt" sz="half" idx="10"/>
          </p:nvPr>
        </p:nvSpPr>
        <p:spPr/>
        <p:txBody>
          <a:bodyPr/>
          <a:lstStyle/>
          <a:p>
            <a:fld id="{381C07C1-08A9-8945-A975-D8730546504A}" type="datetime1">
              <a:rPr lang="ko-KR" altLang="en-US" smtClean="0"/>
              <a:t>2/25/10</a:t>
            </a:fld>
            <a:endParaRPr lang="en-US"/>
          </a:p>
        </p:txBody>
      </p:sp>
      <p:sp>
        <p:nvSpPr>
          <p:cNvPr id="12" name="Footer Placeholder 11"/>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0" name="Slide Number Placeholder 3"/>
          <p:cNvSpPr>
            <a:spLocks noGrp="1"/>
          </p:cNvSpPr>
          <p:nvPr>
            <p:ph type="sldNum" sz="quarter" idx="10"/>
          </p:nvPr>
        </p:nvSpPr>
        <p:spPr/>
        <p:txBody>
          <a:bodyPr/>
          <a:lstStyle/>
          <a:p>
            <a:fld id="{EDB35483-289E-324C-905D-B1F55C83C7B2}" type="slidenum">
              <a:rPr lang="en-US"/>
              <a:pPr/>
              <a:t>39</a:t>
            </a:fld>
            <a:endParaRPr lang="en-US"/>
          </a:p>
        </p:txBody>
      </p:sp>
      <p:sp>
        <p:nvSpPr>
          <p:cNvPr id="11265"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11266"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11267" name="Rectangle 3"/>
          <p:cNvSpPr>
            <a:spLocks noChangeArrowheads="1"/>
          </p:cNvSpPr>
          <p:nvPr>
            <p:ph type="title"/>
          </p:nvPr>
        </p:nvSpPr>
        <p:spPr>
          <a:xfrm>
            <a:off x="457200" y="179388"/>
            <a:ext cx="8229600" cy="865187"/>
          </a:xfrm>
          <a:ln/>
        </p:spPr>
        <p:txBody>
          <a:bodyPr rIns="132080"/>
          <a:lstStyle/>
          <a:p>
            <a:r>
              <a:rPr lang="en-US">
                <a:solidFill>
                  <a:srgbClr val="006500"/>
                </a:solidFill>
                <a:latin typeface="Lucida Sans Unicode" charset="0"/>
                <a:ea typeface="Lucida Sans Unicode" charset="0"/>
                <a:cs typeface="Lucida Sans Unicode" charset="0"/>
                <a:sym typeface="Lucida Sans Unicode" charset="0"/>
              </a:rPr>
              <a:t>Logic Signals</a:t>
            </a:r>
            <a:endParaRPr lang="en-US">
              <a:solidFill>
                <a:srgbClr val="006500"/>
              </a:solidFill>
              <a:latin typeface="Lucida Sans Unicode" charset="0"/>
              <a:sym typeface="Lucida Sans Unicode" charset="0"/>
            </a:endParaRPr>
          </a:p>
        </p:txBody>
      </p:sp>
      <p:sp>
        <p:nvSpPr>
          <p:cNvPr id="11268" name="Rectangle 4"/>
          <p:cNvSpPr>
            <a:spLocks noChangeArrowheads="1"/>
          </p:cNvSpPr>
          <p:nvPr>
            <p:ph type="body" idx="1"/>
          </p:nvPr>
        </p:nvSpPr>
        <p:spPr>
          <a:xfrm>
            <a:off x="457200" y="1092200"/>
            <a:ext cx="8229600" cy="5118100"/>
          </a:xfrm>
          <a:ln/>
        </p:spPr>
        <p:txBody>
          <a:bodyPr rIns="132080"/>
          <a:lstStyle/>
          <a:p>
            <a:pPr>
              <a:buFont typeface="Lucida Sans Unicode" charset="0"/>
              <a:buChar char="•"/>
            </a:pPr>
            <a:r>
              <a:rPr lang="en-US" sz="2400">
                <a:solidFill>
                  <a:srgbClr val="006500"/>
                </a:solidFill>
                <a:latin typeface="Lucida Sans Unicode" charset="0"/>
                <a:ea typeface="Lucida Sans Unicode" charset="0"/>
                <a:cs typeface="Lucida Sans Unicode" charset="0"/>
                <a:sym typeface="Lucida Sans Unicode" charset="0"/>
              </a:rPr>
              <a:t>NIM, TTL, ECL Logic Signals</a:t>
            </a:r>
            <a:endParaRPr lang="en-US" sz="2400">
              <a:solidFill>
                <a:srgbClr val="006500"/>
              </a:solidFill>
              <a:latin typeface="Lucida Sans Unicode" charset="0"/>
              <a:sym typeface="Lucida Sans Unicode" charset="0"/>
            </a:endParaRPr>
          </a:p>
          <a:p>
            <a:pPr>
              <a:buFont typeface="Lucida Sans Unicode" charset="0"/>
              <a:buChar char="•"/>
            </a:pPr>
            <a:r>
              <a:rPr lang="en-US" sz="2400">
                <a:solidFill>
                  <a:srgbClr val="006500"/>
                </a:solidFill>
                <a:latin typeface="Lucida Sans Unicode" charset="0"/>
                <a:ea typeface="Lucida Sans Unicode" charset="0"/>
                <a:cs typeface="Lucida Sans Unicode" charset="0"/>
                <a:sym typeface="Lucida Sans Unicode" charset="0"/>
              </a:rPr>
              <a:t>Slow / Fast Logic Signals</a:t>
            </a:r>
            <a:endParaRPr lang="en-US" sz="2400">
              <a:solidFill>
                <a:srgbClr val="006500"/>
              </a:solidFill>
              <a:latin typeface="Lucida Sans Unicode" charset="0"/>
              <a:sym typeface="Lucida Sans Unicode" charset="0"/>
            </a:endParaRPr>
          </a:p>
          <a:p>
            <a:pPr>
              <a:buFont typeface="Lucida Sans Unicode" charset="0"/>
              <a:buChar char="•"/>
            </a:pPr>
            <a:r>
              <a:rPr lang="en-US" sz="2400">
                <a:solidFill>
                  <a:srgbClr val="006500"/>
                </a:solidFill>
                <a:latin typeface="Lucida Sans Unicode" charset="0"/>
                <a:ea typeface="Lucida Sans Unicode" charset="0"/>
                <a:cs typeface="Lucida Sans Unicode" charset="0"/>
                <a:sym typeface="Lucida Sans Unicode" charset="0"/>
              </a:rPr>
              <a:t>Positive / Negative Signals</a:t>
            </a:r>
            <a:endParaRPr lang="en-US" sz="2400">
              <a:solidFill>
                <a:srgbClr val="006500"/>
              </a:solidFill>
              <a:latin typeface="Lucida Sans Unicode" charset="0"/>
              <a:sym typeface="Lucida Sans Unicode" charset="0"/>
            </a:endParaRPr>
          </a:p>
          <a:p>
            <a:pPr>
              <a:buFont typeface="Lucida Sans Unicode" charset="0"/>
              <a:buChar char="•"/>
            </a:pPr>
            <a:r>
              <a:rPr lang="en-US" sz="2400">
                <a:solidFill>
                  <a:srgbClr val="006500"/>
                </a:solidFill>
                <a:latin typeface="Lucida Sans Unicode" charset="0"/>
                <a:ea typeface="Lucida Sans Unicode" charset="0"/>
                <a:cs typeface="Lucida Sans Unicode" charset="0"/>
                <a:sym typeface="Lucida Sans Unicode" charset="0"/>
              </a:rPr>
              <a:t>Noise immunity / no loss of bandwidth / minimize ground loop</a:t>
            </a:r>
            <a:endParaRPr lang="en-US" sz="2400">
              <a:solidFill>
                <a:srgbClr val="006500"/>
              </a:solidFill>
              <a:latin typeface="Lucida Sans Unicode" charset="0"/>
              <a:sym typeface="Lucida Sans Unicode" charset="0"/>
            </a:endParaRPr>
          </a:p>
          <a:p>
            <a:pPr>
              <a:buFont typeface="Lucida Sans Unicode" charset="0"/>
              <a:buChar char="•"/>
            </a:pPr>
            <a:r>
              <a:rPr lang="en-US" sz="2400">
                <a:solidFill>
                  <a:srgbClr val="006500"/>
                </a:solidFill>
                <a:latin typeface="Lucida Sans Unicode" charset="0"/>
                <a:ea typeface="Lucida Sans Unicode" charset="0"/>
                <a:cs typeface="Lucida Sans Unicode" charset="0"/>
                <a:sym typeface="Lucida Sans Unicode" charset="0"/>
              </a:rPr>
              <a:t>Twisted pair cable / flat ribbon cable</a:t>
            </a:r>
            <a:endParaRPr lang="en-US" sz="2400">
              <a:solidFill>
                <a:srgbClr val="006500"/>
              </a:solidFill>
              <a:latin typeface="Lucida Sans Unicode" charset="0"/>
              <a:sym typeface="Lucida Sans Unicode" charset="0"/>
            </a:endParaRPr>
          </a:p>
          <a:p>
            <a:pPr>
              <a:buFont typeface="Lucida Sans Unicode" charset="0"/>
              <a:buChar char="•"/>
            </a:pPr>
            <a:r>
              <a:rPr lang="en-US" sz="2400">
                <a:solidFill>
                  <a:srgbClr val="006500"/>
                </a:solidFill>
                <a:latin typeface="Lucida Sans Unicode" charset="0"/>
                <a:ea typeface="Lucida Sans Unicode" charset="0"/>
                <a:cs typeface="Lucida Sans Unicode" charset="0"/>
                <a:sym typeface="Lucida Sans Unicode" charset="0"/>
              </a:rPr>
              <a:t>Converter needed</a:t>
            </a:r>
            <a:endParaRPr lang="en-US" sz="2400">
              <a:solidFill>
                <a:srgbClr val="006500"/>
              </a:solidFill>
              <a:latin typeface="Lucida Sans Unicode" charset="0"/>
              <a:sym typeface="Lucida Sans Unicode" charset="0"/>
            </a:endParaRPr>
          </a:p>
        </p:txBody>
      </p:sp>
      <p:graphicFrame>
        <p:nvGraphicFramePr>
          <p:cNvPr id="11269" name="Group 5"/>
          <p:cNvGraphicFramePr>
            <a:graphicFrameLocks noGrp="1"/>
          </p:cNvGraphicFramePr>
          <p:nvPr/>
        </p:nvGraphicFramePr>
        <p:xfrm>
          <a:off x="889000" y="5013325"/>
          <a:ext cx="7366000" cy="1028700"/>
        </p:xfrm>
        <a:graphic>
          <a:graphicData uri="http://schemas.openxmlformats.org/drawingml/2006/table">
            <a:tbl>
              <a:tblPr/>
              <a:tblGrid>
                <a:gridCol w="977900"/>
                <a:gridCol w="1422400"/>
                <a:gridCol w="1600200"/>
                <a:gridCol w="1473200"/>
                <a:gridCol w="1892300"/>
              </a:tblGrid>
              <a:tr h="342900">
                <a:tc>
                  <a:txBody>
                    <a:bodyPr/>
                    <a:lstStyle/>
                    <a:p>
                      <a:pPr marL="0" marR="0" lvl="0" indent="0" algn="ctr" defTabSz="914400" rtl="0" eaLnBrk="1" fontAlgn="base" latinLnBrk="0" hangingPunct="1">
                        <a:lnSpc>
                          <a:spcPct val="100000"/>
                        </a:lnSpc>
                        <a:spcBef>
                          <a:spcPct val="0"/>
                        </a:spcBef>
                        <a:spcAft>
                          <a:spcPct val="0"/>
                        </a:spcAft>
                        <a:buClrTx/>
                        <a:buSzPct val="100000"/>
                        <a:buFont typeface="굴림" charset="-127"/>
                        <a:buNone/>
                        <a:tabLst>
                          <a:tab pos="914400" algn="l"/>
                        </a:tabLst>
                      </a:pPr>
                      <a:endParaRPr kumimoji="0" lang="en-US" sz="1400" b="0" i="0" u="none" strike="noStrike" cap="none" normalizeH="0" baseline="0">
                        <a:ln>
                          <a:noFill/>
                        </a:ln>
                        <a:solidFill>
                          <a:schemeClr val="tx1"/>
                        </a:solidFill>
                        <a:effectLst/>
                        <a:latin typeface="굴림" charset="-127"/>
                        <a:ea typeface="ヒラギノ角ゴ ProN W3" charset="-128"/>
                        <a:cs typeface="ヒラギノ角ゴ ProN W3" charset="-128"/>
                        <a:sym typeface="굴림" charset="-127"/>
                      </a:endParaRP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굴림" charset="-127"/>
                        <a:buNone/>
                        <a:tabLst>
                          <a:tab pos="914400" algn="l"/>
                        </a:tabLst>
                      </a:pPr>
                      <a:r>
                        <a:rPr kumimoji="0" lang="en-US" sz="1400" b="0" i="0" u="none" strike="noStrike" cap="none" normalizeH="0" baseline="0">
                          <a:ln>
                            <a:noFill/>
                          </a:ln>
                          <a:solidFill>
                            <a:schemeClr val="tx1"/>
                          </a:solidFill>
                          <a:effectLst/>
                          <a:latin typeface="굴림" charset="-127"/>
                          <a:ea typeface="ヒラギノ角ゴ ProN W3" charset="-128"/>
                          <a:cs typeface="ヒラギノ角ゴ ProN W3" charset="-128"/>
                          <a:sym typeface="굴림" charset="-127"/>
                        </a:rPr>
                        <a:t>slow pos. NIM</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굴림" charset="-127"/>
                        <a:buNone/>
                        <a:tabLst>
                          <a:tab pos="914400" algn="l"/>
                        </a:tabLst>
                      </a:pPr>
                      <a:r>
                        <a:rPr kumimoji="0" lang="en-US" sz="1400" b="0" i="0" u="none" strike="noStrike" cap="none" normalizeH="0" baseline="0">
                          <a:ln>
                            <a:noFill/>
                          </a:ln>
                          <a:solidFill>
                            <a:schemeClr val="tx1"/>
                          </a:solidFill>
                          <a:effectLst/>
                          <a:latin typeface="굴림" charset="-127"/>
                          <a:ea typeface="ヒラギノ角ゴ ProN W3" charset="-128"/>
                          <a:cs typeface="ヒラギノ角ゴ ProN W3" charset="-128"/>
                          <a:sym typeface="굴림" charset="-127"/>
                        </a:rPr>
                        <a:t>fast neg. NIM</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굴림" charset="-127"/>
                        <a:buNone/>
                        <a:tabLst>
                          <a:tab pos="914400" algn="l"/>
                        </a:tabLst>
                      </a:pPr>
                      <a:r>
                        <a:rPr kumimoji="0" lang="en-US" sz="1400" b="0" i="0" u="none" strike="noStrike" cap="none" normalizeH="0" baseline="0">
                          <a:ln>
                            <a:noFill/>
                          </a:ln>
                          <a:solidFill>
                            <a:schemeClr val="tx1"/>
                          </a:solidFill>
                          <a:effectLst/>
                          <a:latin typeface="굴림" charset="-127"/>
                          <a:ea typeface="ヒラギノ角ゴ ProN W3" charset="-128"/>
                          <a:cs typeface="ヒラギノ角ゴ ProN W3" charset="-128"/>
                          <a:sym typeface="굴림" charset="-127"/>
                        </a:rPr>
                        <a:t>TTL</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굴림" charset="-127"/>
                        <a:buNone/>
                        <a:tabLst>
                          <a:tab pos="914400" algn="l"/>
                        </a:tabLst>
                      </a:pPr>
                      <a:r>
                        <a:rPr kumimoji="0" lang="en-US" sz="1400" b="0" i="0" u="none" strike="noStrike" cap="none" normalizeH="0" baseline="0">
                          <a:ln>
                            <a:noFill/>
                          </a:ln>
                          <a:solidFill>
                            <a:schemeClr val="tx1"/>
                          </a:solidFill>
                          <a:effectLst/>
                          <a:latin typeface="굴림" charset="-127"/>
                          <a:ea typeface="ヒラギノ角ゴ ProN W3" charset="-128"/>
                          <a:cs typeface="ヒラギノ角ゴ ProN W3" charset="-128"/>
                          <a:sym typeface="굴림" charset="-127"/>
                        </a:rPr>
                        <a:t>ECL</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0"/>
                        </a:spcBef>
                        <a:spcAft>
                          <a:spcPct val="0"/>
                        </a:spcAft>
                        <a:buClrTx/>
                        <a:buSzPct val="100000"/>
                        <a:buFont typeface="굴림" charset="-127"/>
                        <a:buNone/>
                        <a:tabLst>
                          <a:tab pos="914400" algn="l"/>
                        </a:tabLst>
                      </a:pPr>
                      <a:r>
                        <a:rPr kumimoji="0" lang="en-US" sz="1400" b="0" i="0" u="none" strike="noStrike" cap="none" normalizeH="0" baseline="0">
                          <a:ln>
                            <a:noFill/>
                          </a:ln>
                          <a:solidFill>
                            <a:schemeClr val="tx1"/>
                          </a:solidFill>
                          <a:effectLst/>
                          <a:latin typeface="굴림" charset="-127"/>
                          <a:ea typeface="ヒラギノ角ゴ ProN W3" charset="-128"/>
                          <a:cs typeface="ヒラギノ角ゴ ProN W3" charset="-128"/>
                          <a:sym typeface="굴림" charset="-127"/>
                        </a:rPr>
                        <a:t>Yes, 1</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굴림" charset="-127"/>
                        <a:buNone/>
                        <a:tabLst>
                          <a:tab pos="914400" algn="l"/>
                        </a:tabLst>
                      </a:pPr>
                      <a:r>
                        <a:rPr kumimoji="0" lang="en-US" sz="1400" b="0" i="0" u="none" strike="noStrike" cap="none" normalizeH="0" baseline="0">
                          <a:ln>
                            <a:noFill/>
                          </a:ln>
                          <a:solidFill>
                            <a:schemeClr val="tx1"/>
                          </a:solidFill>
                          <a:effectLst/>
                          <a:latin typeface="굴림" charset="-127"/>
                          <a:ea typeface="ヒラギノ角ゴ ProN W3" charset="-128"/>
                          <a:cs typeface="ヒラギノ角ゴ ProN W3" charset="-128"/>
                          <a:sym typeface="굴림" charset="-127"/>
                        </a:rPr>
                        <a:t>+3 ~ +12V</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굴림" charset="-127"/>
                        <a:buNone/>
                        <a:tabLst>
                          <a:tab pos="914400" algn="l"/>
                        </a:tabLst>
                      </a:pPr>
                      <a:r>
                        <a:rPr kumimoji="0" lang="en-US" sz="1400" b="0" i="0" u="none" strike="noStrike" cap="none" normalizeH="0" baseline="0">
                          <a:ln>
                            <a:noFill/>
                          </a:ln>
                          <a:solidFill>
                            <a:schemeClr val="tx1"/>
                          </a:solidFill>
                          <a:effectLst/>
                          <a:latin typeface="굴림" charset="-127"/>
                          <a:ea typeface="ヒラギノ角ゴ ProN W3" charset="-128"/>
                          <a:cs typeface="ヒラギノ角ゴ ProN W3" charset="-128"/>
                          <a:sym typeface="굴림" charset="-127"/>
                        </a:rPr>
                        <a:t>-0.7 ~ -0.9V</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굴림" charset="-127"/>
                        <a:buNone/>
                        <a:tabLst>
                          <a:tab pos="914400" algn="l"/>
                        </a:tabLst>
                      </a:pPr>
                      <a:r>
                        <a:rPr kumimoji="0" lang="en-US" sz="1400" b="0" i="0" u="none" strike="noStrike" cap="none" normalizeH="0" baseline="0">
                          <a:ln>
                            <a:noFill/>
                          </a:ln>
                          <a:solidFill>
                            <a:schemeClr val="tx1"/>
                          </a:solidFill>
                          <a:effectLst/>
                          <a:latin typeface="굴림" charset="-127"/>
                          <a:ea typeface="ヒラギノ角ゴ ProN W3" charset="-128"/>
                          <a:cs typeface="ヒラギノ角ゴ ProN W3" charset="-128"/>
                          <a:sym typeface="굴림" charset="-127"/>
                        </a:rPr>
                        <a:t>2 ~ 5V</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굴림" charset="-127"/>
                        <a:buNone/>
                        <a:tabLst>
                          <a:tab pos="914400" algn="l"/>
                        </a:tabLst>
                      </a:pPr>
                      <a:r>
                        <a:rPr kumimoji="0" lang="en-US" sz="1400" b="0" i="0" u="none" strike="noStrike" cap="none" normalizeH="0" baseline="0">
                          <a:ln>
                            <a:noFill/>
                          </a:ln>
                          <a:solidFill>
                            <a:schemeClr val="tx1"/>
                          </a:solidFill>
                          <a:effectLst/>
                          <a:latin typeface="굴림" charset="-127"/>
                          <a:ea typeface="ヒラギノ角ゴ ProN W3" charset="-128"/>
                          <a:cs typeface="ヒラギノ角ゴ ProN W3" charset="-128"/>
                          <a:sym typeface="굴림" charset="-127"/>
                        </a:rPr>
                        <a:t>-1.75V</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0"/>
                        </a:spcBef>
                        <a:spcAft>
                          <a:spcPct val="0"/>
                        </a:spcAft>
                        <a:buClrTx/>
                        <a:buSzPct val="100000"/>
                        <a:buFont typeface="굴림" charset="-127"/>
                        <a:buNone/>
                        <a:tabLst>
                          <a:tab pos="914400" algn="l"/>
                        </a:tabLst>
                      </a:pPr>
                      <a:r>
                        <a:rPr kumimoji="0" lang="en-US" sz="1400" b="0" i="0" u="none" strike="noStrike" cap="none" normalizeH="0" baseline="0">
                          <a:ln>
                            <a:noFill/>
                          </a:ln>
                          <a:solidFill>
                            <a:schemeClr val="tx1"/>
                          </a:solidFill>
                          <a:effectLst/>
                          <a:latin typeface="굴림" charset="-127"/>
                          <a:ea typeface="ヒラギノ角ゴ ProN W3" charset="-128"/>
                          <a:cs typeface="ヒラギノ角ゴ ProN W3" charset="-128"/>
                          <a:sym typeface="굴림" charset="-127"/>
                        </a:rPr>
                        <a:t>No, 0</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굴림" charset="-127"/>
                        <a:buNone/>
                        <a:tabLst>
                          <a:tab pos="914400" algn="l"/>
                        </a:tabLst>
                      </a:pPr>
                      <a:r>
                        <a:rPr kumimoji="0" lang="en-US" sz="1400" b="0" i="0" u="none" strike="noStrike" cap="none" normalizeH="0" baseline="0">
                          <a:ln>
                            <a:noFill/>
                          </a:ln>
                          <a:solidFill>
                            <a:schemeClr val="tx1"/>
                          </a:solidFill>
                          <a:effectLst/>
                          <a:latin typeface="굴림" charset="-127"/>
                          <a:ea typeface="ヒラギノ角ゴ ProN W3" charset="-128"/>
                          <a:cs typeface="ヒラギノ角ゴ ProN W3" charset="-128"/>
                          <a:sym typeface="굴림" charset="-127"/>
                        </a:rPr>
                        <a:t>+1 ~ - 2V</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굴림" charset="-127"/>
                        <a:buNone/>
                        <a:tabLst>
                          <a:tab pos="914400" algn="l"/>
                        </a:tabLst>
                      </a:pPr>
                      <a:r>
                        <a:rPr kumimoji="0" lang="en-US" sz="1400" b="0" i="0" u="none" strike="noStrike" cap="none" normalizeH="0" baseline="0">
                          <a:ln>
                            <a:noFill/>
                          </a:ln>
                          <a:solidFill>
                            <a:schemeClr val="tx1"/>
                          </a:solidFill>
                          <a:effectLst/>
                          <a:latin typeface="굴림" charset="-127"/>
                          <a:ea typeface="ヒラギノ角ゴ ProN W3" charset="-128"/>
                          <a:cs typeface="ヒラギノ角ゴ ProN W3" charset="-128"/>
                          <a:sym typeface="굴림" charset="-127"/>
                        </a:rPr>
                        <a:t>+0.05 ~ - 0.05V</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굴림" charset="-127"/>
                        <a:buNone/>
                        <a:tabLst>
                          <a:tab pos="914400" algn="l"/>
                        </a:tabLst>
                      </a:pPr>
                      <a:r>
                        <a:rPr kumimoji="0" lang="en-US" sz="1400" b="0" i="0" u="none" strike="noStrike" cap="none" normalizeH="0" baseline="0">
                          <a:ln>
                            <a:noFill/>
                          </a:ln>
                          <a:solidFill>
                            <a:schemeClr val="tx1"/>
                          </a:solidFill>
                          <a:effectLst/>
                          <a:latin typeface="굴림" charset="-127"/>
                          <a:ea typeface="ヒラギノ角ゴ ProN W3" charset="-128"/>
                          <a:cs typeface="ヒラギノ角ゴ ProN W3" charset="-128"/>
                          <a:sym typeface="굴림" charset="-127"/>
                        </a:rPr>
                        <a:t>0 ~ 0.8V</a:t>
                      </a:r>
                    </a:p>
                  </a:txBody>
                  <a:tcPr marL="50800" marR="50800" marT="50800" marB="50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00000"/>
                        <a:buFont typeface="굴림" charset="-127"/>
                        <a:buNone/>
                        <a:tabLst>
                          <a:tab pos="914400" algn="l"/>
                        </a:tabLst>
                      </a:pPr>
                      <a:r>
                        <a:rPr kumimoji="0" lang="en-US" sz="1400" b="0" i="0" u="none" strike="noStrike" cap="none" normalizeH="0" baseline="0">
                          <a:ln>
                            <a:noFill/>
                          </a:ln>
                          <a:solidFill>
                            <a:schemeClr val="tx1"/>
                          </a:solidFill>
                          <a:effectLst/>
                          <a:latin typeface="굴림" charset="-127"/>
                          <a:ea typeface="ヒラギノ角ゴ ProN W3" charset="-128"/>
                          <a:cs typeface="ヒラギノ角ゴ ProN W3" charset="-128"/>
                          <a:sym typeface="굴림" charset="-127"/>
                        </a:rPr>
                        <a:t>-0.9V</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Date Placeholder 7"/>
          <p:cNvSpPr>
            <a:spLocks noGrp="1"/>
          </p:cNvSpPr>
          <p:nvPr>
            <p:ph type="dt" sz="half" idx="10"/>
          </p:nvPr>
        </p:nvSpPr>
        <p:spPr/>
        <p:txBody>
          <a:bodyPr/>
          <a:lstStyle/>
          <a:p>
            <a:fld id="{982140B9-7C5B-384D-84E2-6C22BAE41230}" type="datetime1">
              <a:rPr lang="ko-KR" altLang="en-US" smtClean="0"/>
              <a:t>2/25/10</a:t>
            </a:fld>
            <a:endParaRPr lang="en-US"/>
          </a:p>
        </p:txBody>
      </p:sp>
      <p:sp>
        <p:nvSpPr>
          <p:cNvPr id="9" name="Footer Placeholder 8"/>
          <p:cNvSpPr>
            <a:spLocks noGrp="1"/>
          </p:cNvSpPr>
          <p:nvPr>
            <p:ph type="ftr" sz="quarter" idx="11"/>
          </p:nvPr>
        </p:nvSpPr>
        <p:spPr/>
        <p:txBody>
          <a:bodyPr/>
          <a:lstStyle/>
          <a:p>
            <a:r>
              <a:rPr lang="en-US" smtClean="0"/>
              <a:t>HIM 2010-02</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6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6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1269"/>
                                        </p:tgtEl>
                                        <p:attrNameLst>
                                          <p:attrName>style.visibility</p:attrName>
                                        </p:attrNameLst>
                                      </p:cBhvr>
                                      <p:to>
                                        <p:strVal val="visible"/>
                                      </p:to>
                                    </p:set>
                                    <p:animEffect transition="in" filter="wipe(left)">
                                      <p:cBhvr>
                                        <p:cTn id="31"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bldLvl="5" autoUpdateAnimBg="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날짜 개체 틀 3"/>
          <p:cNvSpPr>
            <a:spLocks noGrp="1"/>
          </p:cNvSpPr>
          <p:nvPr>
            <p:ph type="dt" sz="quarter" idx="10"/>
          </p:nvPr>
        </p:nvSpPr>
        <p:spPr/>
        <p:txBody>
          <a:bodyPr/>
          <a:lstStyle/>
          <a:p>
            <a:fld id="{3FE80371-E5E8-BC4F-8F0A-517150FECFBA}" type="datetime1">
              <a:rPr lang="ko-KR" altLang="en-US" smtClean="0"/>
              <a:t>2/25/10</a:t>
            </a:fld>
            <a:endParaRPr lang="en-US" altLang="ko-KR"/>
          </a:p>
        </p:txBody>
      </p:sp>
      <p:sp>
        <p:nvSpPr>
          <p:cNvPr id="10" name="바닥글 개체 틀 4"/>
          <p:cNvSpPr>
            <a:spLocks noGrp="1"/>
          </p:cNvSpPr>
          <p:nvPr>
            <p:ph type="ftr" sz="quarter" idx="11"/>
          </p:nvPr>
        </p:nvSpPr>
        <p:spPr/>
        <p:txBody>
          <a:bodyPr/>
          <a:lstStyle/>
          <a:p>
            <a:r>
              <a:rPr lang="en-US" altLang="ko-KR" smtClean="0"/>
              <a:t>HIM 2010-02</a:t>
            </a:r>
            <a:endParaRPr lang="en-US" altLang="ko-KR"/>
          </a:p>
        </p:txBody>
      </p:sp>
      <p:sp>
        <p:nvSpPr>
          <p:cNvPr id="11" name="슬라이드 번호 개체 틀 5"/>
          <p:cNvSpPr>
            <a:spLocks noGrp="1"/>
          </p:cNvSpPr>
          <p:nvPr>
            <p:ph type="sldNum" sz="quarter" idx="12"/>
          </p:nvPr>
        </p:nvSpPr>
        <p:spPr/>
        <p:txBody>
          <a:bodyPr/>
          <a:lstStyle/>
          <a:p>
            <a:fld id="{CAD01C00-0EFA-C242-AE49-990BD1FE2B24}" type="slidenum">
              <a:rPr lang="en-US" altLang="ko-KR"/>
              <a:pPr/>
              <a:t>4</a:t>
            </a:fld>
            <a:endParaRPr lang="en-US" altLang="ko-KR"/>
          </a:p>
        </p:txBody>
      </p:sp>
      <p:sp>
        <p:nvSpPr>
          <p:cNvPr id="24585" name="Rectangle 2"/>
          <p:cNvSpPr>
            <a:spLocks noGrp="1" noChangeArrowheads="1"/>
          </p:cNvSpPr>
          <p:nvPr>
            <p:ph type="title"/>
          </p:nvPr>
        </p:nvSpPr>
        <p:spPr>
          <a:xfrm>
            <a:off x="457200" y="274638"/>
            <a:ext cx="8229600" cy="417512"/>
          </a:xfrm>
        </p:spPr>
        <p:txBody>
          <a:bodyPr/>
          <a:lstStyle/>
          <a:p>
            <a:pPr eaLnBrk="1" hangingPunct="1"/>
            <a:r>
              <a:rPr lang="en-US" altLang="ko-KR" sz="1400" dirty="0" smtClean="0">
                <a:solidFill>
                  <a:srgbClr val="FF0000"/>
                </a:solidFill>
                <a:latin typeface="Lucida Sans Unicode" charset="0"/>
              </a:rPr>
              <a:t>Collision Energies</a:t>
            </a:r>
            <a:endParaRPr lang="en-US" altLang="ko-KR" sz="1400" dirty="0">
              <a:solidFill>
                <a:srgbClr val="FF0000"/>
              </a:solidFill>
              <a:latin typeface="Lucida Sans Unicode" charset="0"/>
            </a:endParaRPr>
          </a:p>
        </p:txBody>
      </p:sp>
      <p:sp>
        <p:nvSpPr>
          <p:cNvPr id="24586" name="Text Box 5"/>
          <p:cNvSpPr txBox="1">
            <a:spLocks noChangeArrowheads="1"/>
          </p:cNvSpPr>
          <p:nvPr/>
        </p:nvSpPr>
        <p:spPr bwMode="auto">
          <a:xfrm>
            <a:off x="323850" y="836613"/>
            <a:ext cx="7488238" cy="457200"/>
          </a:xfrm>
          <a:prstGeom prst="rect">
            <a:avLst/>
          </a:prstGeom>
          <a:noFill/>
          <a:ln w="9525">
            <a:noFill/>
            <a:miter lim="800000"/>
            <a:headEnd/>
            <a:tailEnd/>
          </a:ln>
        </p:spPr>
        <p:txBody>
          <a:bodyPr>
            <a:prstTxWarp prst="textNoShape">
              <a:avLst/>
            </a:prstTxWarp>
            <a:spAutoFit/>
          </a:bodyPr>
          <a:lstStyle/>
          <a:p>
            <a:pPr>
              <a:spcBef>
                <a:spcPct val="50000"/>
              </a:spcBef>
            </a:pPr>
            <a:r>
              <a:rPr lang="en-US" altLang="ko-KR" sz="2400">
                <a:solidFill>
                  <a:srgbClr val="0000FF"/>
                </a:solidFill>
              </a:rPr>
              <a:t>Collision System : Center of Mass Energy s</a:t>
            </a:r>
            <a:r>
              <a:rPr lang="en-US" altLang="ko-KR" sz="2400" baseline="30000">
                <a:solidFill>
                  <a:srgbClr val="0000FF"/>
                </a:solidFill>
              </a:rPr>
              <a:t>1/2</a:t>
            </a:r>
            <a:r>
              <a:rPr lang="en-US" altLang="ko-KR" sz="2400">
                <a:solidFill>
                  <a:srgbClr val="0000FF"/>
                </a:solidFill>
              </a:rPr>
              <a:t> </a:t>
            </a:r>
          </a:p>
        </p:txBody>
      </p:sp>
      <p:graphicFrame>
        <p:nvGraphicFramePr>
          <p:cNvPr id="24578" name="Object 6"/>
          <p:cNvGraphicFramePr>
            <a:graphicFrameLocks noChangeAspect="1"/>
          </p:cNvGraphicFramePr>
          <p:nvPr/>
        </p:nvGraphicFramePr>
        <p:xfrm>
          <a:off x="1692275" y="1268413"/>
          <a:ext cx="5761038" cy="1089025"/>
        </p:xfrm>
        <a:graphic>
          <a:graphicData uri="http://schemas.openxmlformats.org/presentationml/2006/ole">
            <p:oleObj spid="_x0000_s214018" name="Equation" r:id="rId3" imgW="2323800" imgH="507960" progId="Equation.3">
              <p:embed/>
            </p:oleObj>
          </a:graphicData>
        </a:graphic>
      </p:graphicFrame>
      <p:sp>
        <p:nvSpPr>
          <p:cNvPr id="24587" name="Text Box 8"/>
          <p:cNvSpPr txBox="1">
            <a:spLocks noChangeArrowheads="1"/>
          </p:cNvSpPr>
          <p:nvPr/>
        </p:nvSpPr>
        <p:spPr bwMode="auto">
          <a:xfrm>
            <a:off x="250825" y="2565400"/>
            <a:ext cx="7488238" cy="2647950"/>
          </a:xfrm>
          <a:prstGeom prst="rect">
            <a:avLst/>
          </a:prstGeom>
          <a:noFill/>
          <a:ln w="9525">
            <a:noFill/>
            <a:miter lim="800000"/>
            <a:headEnd/>
            <a:tailEnd/>
          </a:ln>
        </p:spPr>
        <p:txBody>
          <a:bodyPr>
            <a:prstTxWarp prst="textNoShape">
              <a:avLst/>
            </a:prstTxWarp>
            <a:spAutoFit/>
          </a:bodyPr>
          <a:lstStyle/>
          <a:p>
            <a:pPr>
              <a:spcBef>
                <a:spcPct val="50000"/>
              </a:spcBef>
            </a:pPr>
            <a:r>
              <a:rPr lang="en-US" altLang="ko-KR" sz="2400">
                <a:solidFill>
                  <a:srgbClr val="0000FF"/>
                </a:solidFill>
              </a:rPr>
              <a:t>In Target Experiment : </a:t>
            </a:r>
          </a:p>
          <a:p>
            <a:pPr>
              <a:spcBef>
                <a:spcPct val="50000"/>
              </a:spcBef>
            </a:pPr>
            <a:endParaRPr lang="en-US" altLang="ko-KR" sz="2400">
              <a:solidFill>
                <a:srgbClr val="0000FF"/>
              </a:solidFill>
            </a:endParaRPr>
          </a:p>
          <a:p>
            <a:pPr>
              <a:spcBef>
                <a:spcPct val="50000"/>
              </a:spcBef>
            </a:pPr>
            <a:r>
              <a:rPr lang="en-US" altLang="ko-KR" sz="2400">
                <a:solidFill>
                  <a:srgbClr val="0000FF"/>
                </a:solidFill>
              </a:rPr>
              <a:t>In Collider Experiment :</a:t>
            </a:r>
          </a:p>
          <a:p>
            <a:pPr>
              <a:spcBef>
                <a:spcPct val="50000"/>
              </a:spcBef>
            </a:pPr>
            <a:endParaRPr lang="en-US" altLang="ko-KR" sz="2400">
              <a:solidFill>
                <a:srgbClr val="0000FF"/>
              </a:solidFill>
            </a:endParaRPr>
          </a:p>
          <a:p>
            <a:pPr>
              <a:spcBef>
                <a:spcPct val="50000"/>
              </a:spcBef>
            </a:pPr>
            <a:r>
              <a:rPr lang="en-US" altLang="ko-KR" sz="2400">
                <a:solidFill>
                  <a:srgbClr val="0000FF"/>
                </a:solidFill>
              </a:rPr>
              <a:t>Possible heaviest producible particle :  </a:t>
            </a:r>
          </a:p>
        </p:txBody>
      </p:sp>
      <p:graphicFrame>
        <p:nvGraphicFramePr>
          <p:cNvPr id="24579" name="Object 11"/>
          <p:cNvGraphicFramePr>
            <a:graphicFrameLocks noChangeAspect="1"/>
          </p:cNvGraphicFramePr>
          <p:nvPr/>
        </p:nvGraphicFramePr>
        <p:xfrm>
          <a:off x="3276600" y="2997200"/>
          <a:ext cx="5381625" cy="509588"/>
        </p:xfrm>
        <a:graphic>
          <a:graphicData uri="http://schemas.openxmlformats.org/presentationml/2006/ole">
            <p:oleObj spid="_x0000_s214019" name="Equation" r:id="rId4" imgW="2552400" imgH="279360" progId="Equation.3">
              <p:embed/>
            </p:oleObj>
          </a:graphicData>
        </a:graphic>
      </p:graphicFrame>
      <p:graphicFrame>
        <p:nvGraphicFramePr>
          <p:cNvPr id="24580" name="Object 14"/>
          <p:cNvGraphicFramePr>
            <a:graphicFrameLocks noChangeAspect="1"/>
          </p:cNvGraphicFramePr>
          <p:nvPr/>
        </p:nvGraphicFramePr>
        <p:xfrm>
          <a:off x="3492500" y="4076700"/>
          <a:ext cx="4881563" cy="598488"/>
        </p:xfrm>
        <a:graphic>
          <a:graphicData uri="http://schemas.openxmlformats.org/presentationml/2006/ole">
            <p:oleObj spid="_x0000_s214020" name="Equation" r:id="rId5" imgW="1968480" imgH="279360" progId="Equation.3">
              <p:embed/>
            </p:oleObj>
          </a:graphicData>
        </a:graphic>
      </p:graphicFrame>
      <p:graphicFrame>
        <p:nvGraphicFramePr>
          <p:cNvPr id="24581" name="Object 17"/>
          <p:cNvGraphicFramePr>
            <a:graphicFrameLocks noChangeAspect="1"/>
          </p:cNvGraphicFramePr>
          <p:nvPr/>
        </p:nvGraphicFramePr>
        <p:xfrm>
          <a:off x="6300788" y="5229225"/>
          <a:ext cx="1481137" cy="923925"/>
        </p:xfrm>
        <a:graphic>
          <a:graphicData uri="http://schemas.openxmlformats.org/presentationml/2006/ole">
            <p:oleObj spid="_x0000_s214021" name="Equation" r:id="rId6" imgW="596880" imgH="431640" progId="Equation.3">
              <p:embed/>
            </p:oleObj>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 name="Slide Number Placeholder 3"/>
          <p:cNvSpPr>
            <a:spLocks noGrp="1"/>
          </p:cNvSpPr>
          <p:nvPr>
            <p:ph type="sldNum" sz="quarter" idx="10"/>
          </p:nvPr>
        </p:nvSpPr>
        <p:spPr/>
        <p:txBody>
          <a:bodyPr/>
          <a:lstStyle/>
          <a:p>
            <a:fld id="{1DEC9E8B-AAB0-944E-8E91-9BC552935E14}" type="slidenum">
              <a:rPr lang="en-US"/>
              <a:pPr/>
              <a:t>40</a:t>
            </a:fld>
            <a:endParaRPr lang="en-US"/>
          </a:p>
        </p:txBody>
      </p:sp>
      <p:sp>
        <p:nvSpPr>
          <p:cNvPr id="12289"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12290"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12291" name="Rectangle 3"/>
          <p:cNvSpPr>
            <a:spLocks noChangeArrowheads="1"/>
          </p:cNvSpPr>
          <p:nvPr>
            <p:ph type="title"/>
          </p:nvPr>
        </p:nvSpPr>
        <p:spPr>
          <a:xfrm>
            <a:off x="684213" y="0"/>
            <a:ext cx="7772400" cy="990600"/>
          </a:xfrm>
          <a:ln/>
        </p:spPr>
        <p:txBody>
          <a:bodyPr rIns="132080"/>
          <a:lstStyle/>
          <a:p>
            <a:pPr marL="877888" indent="-838200"/>
            <a:r>
              <a:rPr lang="en-US" sz="4000">
                <a:solidFill>
                  <a:srgbClr val="008000"/>
                </a:solidFill>
                <a:latin typeface="Lucida Grande" charset="0"/>
                <a:ea typeface="Lucida Grande" charset="0"/>
                <a:cs typeface="Lucida Grande" charset="0"/>
                <a:sym typeface="Lucida Grande" charset="0"/>
              </a:rPr>
              <a:t>3. Signal Transmission</a:t>
            </a:r>
            <a:endParaRPr lang="en-US" sz="4000">
              <a:solidFill>
                <a:srgbClr val="008000"/>
              </a:solidFill>
              <a:latin typeface="Lucida Grande" charset="0"/>
              <a:sym typeface="Lucida Grande" charset="0"/>
            </a:endParaRPr>
          </a:p>
        </p:txBody>
      </p:sp>
      <p:graphicFrame>
        <p:nvGraphicFramePr>
          <p:cNvPr id="12292" name="Group 4"/>
          <p:cNvGraphicFramePr>
            <a:graphicFrameLocks noGrp="1"/>
          </p:cNvGraphicFramePr>
          <p:nvPr/>
        </p:nvGraphicFramePr>
        <p:xfrm>
          <a:off x="755650" y="1484313"/>
          <a:ext cx="7704138" cy="4428174"/>
        </p:xfrm>
        <a:graphic>
          <a:graphicData uri="http://schemas.openxmlformats.org/drawingml/2006/table">
            <a:tbl>
              <a:tblPr/>
              <a:tblGrid>
                <a:gridCol w="1584325"/>
                <a:gridCol w="1655763"/>
                <a:gridCol w="1368425"/>
                <a:gridCol w="1439862"/>
                <a:gridCol w="1655763"/>
              </a:tblGrid>
              <a:tr h="677863">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NAME</a:t>
                      </a:r>
                    </a:p>
                  </a:txBody>
                  <a:tcPr marL="50800" marR="50800" marT="50800" marB="50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RG-58/U</a:t>
                      </a:r>
                    </a:p>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RG-58C/U </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RG-174/U</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RG-62/U</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RG-59/U</a:t>
                      </a:r>
                    </a:p>
                  </a:txBody>
                  <a:tcPr marL="50800" marR="50800" marT="50800" marB="50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1025">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Z (impedance)</a:t>
                      </a:r>
                    </a:p>
                  </a:txBody>
                  <a:tcPr marL="50800" marR="50800" marT="50800" marB="50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50 Ohm</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50 Ohm</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93 Ohm</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73 - 75 Ohm</a:t>
                      </a:r>
                    </a:p>
                  </a:txBody>
                  <a:tcPr marL="50800" marR="50800" marT="50800" marB="50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Delay (ns/m)</a:t>
                      </a:r>
                    </a:p>
                  </a:txBody>
                  <a:tcPr marL="50800" marR="50800" marT="50800" marB="50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5.14 / 5.06</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5.14</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4.0</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5.14</a:t>
                      </a:r>
                    </a:p>
                  </a:txBody>
                  <a:tcPr marL="50800" marR="50800" marT="50800" marB="50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1025">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Diameter (cm)</a:t>
                      </a:r>
                    </a:p>
                  </a:txBody>
                  <a:tcPr marL="50800" marR="50800" marT="50800" marB="50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0.307 / 0.295</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0.152</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0.635</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0.381</a:t>
                      </a:r>
                    </a:p>
                  </a:txBody>
                  <a:tcPr marL="50800" marR="50800" marT="50800" marB="50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1025">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Capacitance (pF/m)</a:t>
                      </a:r>
                    </a:p>
                  </a:txBody>
                  <a:tcPr marL="50800" marR="50800" marT="50800" marB="50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93.5</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98.4</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44.3</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68.9 – 67.3</a:t>
                      </a:r>
                    </a:p>
                  </a:txBody>
                  <a:tcPr marL="50800" marR="50800" marT="50800" marB="50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0238">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Max.op.</a:t>
                      </a:r>
                    </a:p>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Voltage (kV)</a:t>
                      </a:r>
                    </a:p>
                  </a:txBody>
                  <a:tcPr marL="50800" marR="50800" marT="50800" marB="50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1.9</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1.5</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0.75</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2.3</a:t>
                      </a:r>
                    </a:p>
                  </a:txBody>
                  <a:tcPr marL="50800" marR="50800" marT="50800" marB="50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1025">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Use</a:t>
                      </a:r>
                    </a:p>
                  </a:txBody>
                  <a:tcPr marL="50800" marR="50800" marT="50800" marB="50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Fast Signal Trans.</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Fast Signal Trans.</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Slow Signal Trans.</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HV power</a:t>
                      </a:r>
                    </a:p>
                  </a:txBody>
                  <a:tcPr marL="50800" marR="50800" marT="50800" marB="50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2425">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endParaRPr kumimoji="0" lang="en-US" sz="1600" b="0" i="0" u="none" strike="noStrike" cap="none" normalizeH="0" baseline="0">
                        <a:ln>
                          <a:noFill/>
                        </a:ln>
                        <a:solidFill>
                          <a:srgbClr val="333399"/>
                        </a:solidFill>
                        <a:effectLst/>
                        <a:latin typeface="Lucida Grande" charset="0"/>
                        <a:ea typeface="ヒラギノ角ゴ ProN W3" charset="-128"/>
                        <a:cs typeface="ヒラギノ角ゴ ProN W3" charset="-128"/>
                        <a:sym typeface="Lucida Grande" charset="0"/>
                      </a:endParaRPr>
                    </a:p>
                  </a:txBody>
                  <a:tcPr marL="50800" marR="50800" marT="50800" marB="5080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BNC</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Lemo</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BNC</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38100" marR="0" lvl="0" indent="0" algn="ctr" defTabSz="914400" rtl="0" eaLnBrk="1" fontAlgn="base" latinLnBrk="0" hangingPunct="1">
                        <a:lnSpc>
                          <a:spcPct val="100000"/>
                        </a:lnSpc>
                        <a:spcBef>
                          <a:spcPct val="0"/>
                        </a:spcBef>
                        <a:spcAft>
                          <a:spcPct val="0"/>
                        </a:spcAft>
                        <a:buClrTx/>
                        <a:buSzPct val="100000"/>
                        <a:buFont typeface="굴림" charset="-127"/>
                        <a:buNone/>
                        <a:tabLst/>
                      </a:pPr>
                      <a:r>
                        <a:rPr kumimoji="0" lang="en-US" sz="1600" b="0" i="0" u="none" strike="noStrike" cap="none" normalizeH="0" baseline="0">
                          <a:ln>
                            <a:noFill/>
                          </a:ln>
                          <a:solidFill>
                            <a:srgbClr val="333399"/>
                          </a:solidFill>
                          <a:effectLst/>
                          <a:latin typeface="Lucida Grande" charset="0"/>
                          <a:ea typeface="Lucida Grande" charset="0"/>
                          <a:cs typeface="Lucida Grande" charset="0"/>
                          <a:sym typeface="Lucida Grande" charset="0"/>
                        </a:rPr>
                        <a:t>HV</a:t>
                      </a:r>
                    </a:p>
                  </a:txBody>
                  <a:tcPr marL="50800" marR="50800" marT="50800" marB="5080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426" name="Rectangle 138"/>
          <p:cNvSpPr>
            <a:spLocks/>
          </p:cNvSpPr>
          <p:nvPr/>
        </p:nvSpPr>
        <p:spPr bwMode="auto">
          <a:xfrm>
            <a:off x="755650" y="1125538"/>
            <a:ext cx="7069138" cy="366712"/>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100"/>
              </a:spcBef>
            </a:pPr>
            <a:r>
              <a:rPr lang="en-US">
                <a:solidFill>
                  <a:srgbClr val="333399"/>
                </a:solidFill>
                <a:latin typeface="Lucida Grande" charset="0"/>
                <a:ea typeface="Lucida Grande" charset="0"/>
                <a:cs typeface="Lucida Grande" charset="0"/>
                <a:sym typeface="Lucida Grande" charset="0"/>
              </a:rPr>
              <a:t>Commonly used Coaxial cables and Characteristics</a:t>
            </a:r>
          </a:p>
        </p:txBody>
      </p:sp>
      <p:sp>
        <p:nvSpPr>
          <p:cNvPr id="12427" name="Rectangle 139"/>
          <p:cNvSpPr>
            <a:spLocks/>
          </p:cNvSpPr>
          <p:nvPr/>
        </p:nvSpPr>
        <p:spPr bwMode="auto">
          <a:xfrm>
            <a:off x="755650" y="5876925"/>
            <a:ext cx="7069138" cy="366713"/>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100"/>
              </a:spcBef>
            </a:pPr>
            <a:r>
              <a:rPr lang="en-US">
                <a:solidFill>
                  <a:srgbClr val="FF0000"/>
                </a:solidFill>
                <a:latin typeface="Lucida Grande" charset="0"/>
                <a:ea typeface="Lucida Grande" charset="0"/>
                <a:cs typeface="Lucida Grande" charset="0"/>
                <a:sym typeface="Lucida Grande" charset="0"/>
              </a:rPr>
              <a:t>Single and double braided, high temperature use etc.</a:t>
            </a:r>
          </a:p>
        </p:txBody>
      </p:sp>
      <p:sp>
        <p:nvSpPr>
          <p:cNvPr id="9" name="Date Placeholder 8"/>
          <p:cNvSpPr>
            <a:spLocks noGrp="1"/>
          </p:cNvSpPr>
          <p:nvPr>
            <p:ph type="dt" sz="half" idx="10"/>
          </p:nvPr>
        </p:nvSpPr>
        <p:spPr/>
        <p:txBody>
          <a:bodyPr/>
          <a:lstStyle/>
          <a:p>
            <a:fld id="{51C45C98-8E32-5547-9432-417DC4301837}" type="datetime1">
              <a:rPr lang="ko-KR" altLang="en-US" smtClean="0"/>
              <a:t>2/25/10</a:t>
            </a:fld>
            <a:endParaRPr lang="en-US"/>
          </a:p>
        </p:txBody>
      </p:sp>
      <p:sp>
        <p:nvSpPr>
          <p:cNvPr id="10" name="Footer Placeholder 9"/>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BF0EEDCA-804A-3B49-9DE5-2CEA0C7C5DB9}" type="slidenum">
              <a:rPr lang="en-US"/>
              <a:pPr/>
              <a:t>41</a:t>
            </a:fld>
            <a:endParaRPr lang="en-US"/>
          </a:p>
        </p:txBody>
      </p:sp>
      <p:sp>
        <p:nvSpPr>
          <p:cNvPr id="13313"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13314"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13315" name="Rectangle 3"/>
          <p:cNvSpPr>
            <a:spLocks noChangeArrowheads="1"/>
          </p:cNvSpPr>
          <p:nvPr>
            <p:ph type="title"/>
          </p:nvPr>
        </p:nvSpPr>
        <p:spPr>
          <a:xfrm>
            <a:off x="684213" y="0"/>
            <a:ext cx="7772400" cy="990600"/>
          </a:xfrm>
          <a:ln/>
        </p:spPr>
        <p:txBody>
          <a:bodyPr rIns="132080"/>
          <a:lstStyle/>
          <a:p>
            <a:pPr marL="877888" indent="-838200"/>
            <a:r>
              <a:rPr lang="en-US" sz="4000">
                <a:solidFill>
                  <a:srgbClr val="008000"/>
                </a:solidFill>
                <a:latin typeface="Lucida Grande" charset="0"/>
                <a:ea typeface="Lucida Grande" charset="0"/>
                <a:cs typeface="Lucida Grande" charset="0"/>
                <a:sym typeface="Lucida Grande" charset="0"/>
              </a:rPr>
              <a:t>3. Signal Transmission</a:t>
            </a:r>
            <a:endParaRPr lang="en-US" sz="4000">
              <a:solidFill>
                <a:srgbClr val="008000"/>
              </a:solidFill>
              <a:latin typeface="Lucida Grande" charset="0"/>
              <a:sym typeface="Lucida Grande" charset="0"/>
            </a:endParaRPr>
          </a:p>
        </p:txBody>
      </p:sp>
      <p:sp>
        <p:nvSpPr>
          <p:cNvPr id="13316" name="Rectangle 4"/>
          <p:cNvSpPr>
            <a:spLocks noChangeArrowheads="1"/>
          </p:cNvSpPr>
          <p:nvPr>
            <p:ph type="body" idx="1"/>
          </p:nvPr>
        </p:nvSpPr>
        <p:spPr>
          <a:xfrm>
            <a:off x="457200" y="1092200"/>
            <a:ext cx="8229600" cy="5118100"/>
          </a:xfrm>
          <a:ln/>
        </p:spPr>
        <p:txBody>
          <a:bodyPr rIns="132080"/>
          <a:lstStyle/>
          <a:p>
            <a:pPr>
              <a:buFont typeface="Lucida Sans Unicode" charset="0"/>
              <a:buChar char="•"/>
            </a:pPr>
            <a:r>
              <a:rPr lang="en-US" sz="2400" dirty="0">
                <a:solidFill>
                  <a:srgbClr val="006500"/>
                </a:solidFill>
                <a:latin typeface="Lucida Sans Unicode" charset="0"/>
                <a:ea typeface="Lucida Sans Unicode" charset="0"/>
                <a:cs typeface="Lucida Sans Unicode" charset="0"/>
                <a:sym typeface="Lucida Sans Unicode" charset="0"/>
              </a:rPr>
              <a:t>Coaxial Cable : </a:t>
            </a:r>
            <a:endParaRPr lang="en-US" sz="2400" dirty="0" smtClean="0">
              <a:solidFill>
                <a:srgbClr val="006500"/>
              </a:solidFill>
              <a:latin typeface="Lucida Sans Unicode" charset="0"/>
              <a:sym typeface="Lucida Sans Unicode" charset="0"/>
            </a:endParaRPr>
          </a:p>
          <a:p>
            <a:pPr>
              <a:buFont typeface="Lucida Sans Unicode" charset="0"/>
              <a:buChar char="•"/>
            </a:pPr>
            <a:endParaRPr lang="en-US" sz="2400" dirty="0" smtClean="0">
              <a:solidFill>
                <a:srgbClr val="006500"/>
              </a:solidFill>
              <a:latin typeface="Lucida Sans Unicode" charset="0"/>
              <a:sym typeface="Lucida Sans Unicode" charset="0"/>
            </a:endParaRPr>
          </a:p>
          <a:p>
            <a:pPr>
              <a:buFont typeface="Lucida Sans Unicode" charset="0"/>
              <a:buChar char="•"/>
            </a:pPr>
            <a:endParaRPr lang="en-US" sz="2400" dirty="0" smtClean="0">
              <a:solidFill>
                <a:srgbClr val="006500"/>
              </a:solidFill>
              <a:latin typeface="Lucida Sans Unicode" charset="0"/>
              <a:sym typeface="Lucida Sans Unicode" charset="0"/>
            </a:endParaRPr>
          </a:p>
          <a:p>
            <a:pPr>
              <a:buFont typeface="Lucida Sans Unicode" charset="0"/>
              <a:buChar char="•"/>
            </a:pPr>
            <a:endParaRPr lang="en-US" sz="2400" dirty="0" smtClean="0">
              <a:solidFill>
                <a:srgbClr val="006500"/>
              </a:solidFill>
              <a:latin typeface="Lucida Sans Unicode" charset="0"/>
              <a:sym typeface="Lucida Sans Unicode" charset="0"/>
            </a:endParaRPr>
          </a:p>
          <a:p>
            <a:pPr>
              <a:buFont typeface="Lucida Sans Unicode" charset="0"/>
              <a:buChar char="•"/>
            </a:pPr>
            <a:r>
              <a:rPr lang="en-US" sz="2400" dirty="0">
                <a:solidFill>
                  <a:srgbClr val="006500"/>
                </a:solidFill>
                <a:latin typeface="Lucida Sans Unicode" charset="0"/>
                <a:ea typeface="Lucida Sans Unicode" charset="0"/>
                <a:cs typeface="Lucida Sans Unicode" charset="0"/>
                <a:sym typeface="Lucida Sans Unicode" charset="0"/>
              </a:rPr>
              <a:t>two concentric cylindrical conductors</a:t>
            </a:r>
            <a:endParaRPr lang="en-US" sz="2400" dirty="0">
              <a:solidFill>
                <a:srgbClr val="006500"/>
              </a:solidFill>
              <a:latin typeface="Lucida Sans Unicode" charset="0"/>
              <a:sym typeface="Lucida Sans Unicode" charset="0"/>
            </a:endParaRPr>
          </a:p>
          <a:p>
            <a:pPr>
              <a:buFont typeface="Lucida Sans Unicode" charset="0"/>
              <a:buChar char="•"/>
            </a:pPr>
            <a:r>
              <a:rPr lang="en-US" sz="2400" dirty="0">
                <a:solidFill>
                  <a:srgbClr val="006500"/>
                </a:solidFill>
                <a:latin typeface="Lucida Sans Unicode" charset="0"/>
                <a:ea typeface="Lucida Sans Unicode" charset="0"/>
                <a:cs typeface="Lucida Sans Unicode" charset="0"/>
                <a:sym typeface="Lucida Sans Unicode" charset="0"/>
              </a:rPr>
              <a:t>signal / ground</a:t>
            </a:r>
            <a:endParaRPr lang="en-US" sz="2400" dirty="0">
              <a:solidFill>
                <a:srgbClr val="006500"/>
              </a:solidFill>
              <a:latin typeface="Lucida Sans Unicode" charset="0"/>
              <a:sym typeface="Lucida Sans Unicode" charset="0"/>
            </a:endParaRPr>
          </a:p>
          <a:p>
            <a:pPr>
              <a:buFont typeface="Lucida Sans Unicode" charset="0"/>
              <a:buChar char="•"/>
            </a:pPr>
            <a:r>
              <a:rPr lang="en-US" sz="2400" dirty="0">
                <a:solidFill>
                  <a:srgbClr val="006500"/>
                </a:solidFill>
                <a:latin typeface="Lucida Sans Unicode" charset="0"/>
                <a:ea typeface="Lucida Sans Unicode" charset="0"/>
                <a:cs typeface="Lucida Sans Unicode" charset="0"/>
                <a:sym typeface="Lucida Sans Unicode" charset="0"/>
              </a:rPr>
              <a:t>electromagnetic shielding</a:t>
            </a:r>
            <a:endParaRPr lang="en-US" sz="2400" dirty="0">
              <a:solidFill>
                <a:srgbClr val="006500"/>
              </a:solidFill>
              <a:latin typeface="Lucida Sans Unicode" charset="0"/>
              <a:sym typeface="Lucida Sans Unicode" charset="0"/>
            </a:endParaRPr>
          </a:p>
          <a:p>
            <a:pPr>
              <a:buFont typeface="Lucida Sans Unicode" charset="0"/>
              <a:buChar char="•"/>
            </a:pPr>
            <a:r>
              <a:rPr lang="en-US" sz="2400" dirty="0">
                <a:solidFill>
                  <a:srgbClr val="006500"/>
                </a:solidFill>
                <a:latin typeface="Lucida Sans Unicode" charset="0"/>
                <a:ea typeface="Lucida Sans Unicode" charset="0"/>
                <a:cs typeface="Lucida Sans Unicode" charset="0"/>
                <a:sym typeface="Lucida Sans Unicode" charset="0"/>
              </a:rPr>
              <a:t>self-capacitance and inductance</a:t>
            </a:r>
            <a:endParaRPr lang="en-US" sz="2400" dirty="0">
              <a:solidFill>
                <a:srgbClr val="006500"/>
              </a:solidFill>
              <a:latin typeface="Lucida Sans Unicode" charset="0"/>
              <a:sym typeface="Lucida Sans Unicode" charset="0"/>
            </a:endParaRPr>
          </a:p>
          <a:p>
            <a:pPr>
              <a:buFont typeface="Lucida Sans Unicode" charset="0"/>
              <a:buChar char="•"/>
            </a:pPr>
            <a:r>
              <a:rPr lang="en-US" sz="2400" dirty="0">
                <a:solidFill>
                  <a:srgbClr val="006500"/>
                </a:solidFill>
                <a:latin typeface="Lucida Sans Unicode" charset="0"/>
                <a:ea typeface="Lucida Sans Unicode" charset="0"/>
                <a:cs typeface="Lucida Sans Unicode" charset="0"/>
                <a:sym typeface="Lucida Sans Unicode" charset="0"/>
              </a:rPr>
              <a:t>ideal lossless cable</a:t>
            </a:r>
            <a:endParaRPr lang="en-US" sz="2400" dirty="0">
              <a:solidFill>
                <a:srgbClr val="006500"/>
              </a:solidFill>
              <a:latin typeface="Lucida Sans Unicode" charset="0"/>
              <a:sym typeface="Lucida Sans Unicode" charset="0"/>
            </a:endParaRPr>
          </a:p>
        </p:txBody>
      </p:sp>
      <p:pic>
        <p:nvPicPr>
          <p:cNvPr id="13317" name="Picture 5"/>
          <p:cNvPicPr>
            <a:picLocks noChangeAspect="1" noChangeArrowheads="1"/>
          </p:cNvPicPr>
          <p:nvPr/>
        </p:nvPicPr>
        <p:blipFill>
          <a:blip r:embed="rId2"/>
          <a:srcRect/>
          <a:stretch>
            <a:fillRect/>
          </a:stretch>
        </p:blipFill>
        <p:spPr bwMode="auto">
          <a:xfrm>
            <a:off x="909638" y="1663700"/>
            <a:ext cx="6926262" cy="990600"/>
          </a:xfrm>
          <a:prstGeom prst="rect">
            <a:avLst/>
          </a:prstGeom>
          <a:noFill/>
          <a:ln w="9525" cap="flat">
            <a:noFill/>
            <a:round/>
            <a:headEnd/>
            <a:tailEnd/>
          </a:ln>
        </p:spPr>
      </p:pic>
      <p:sp>
        <p:nvSpPr>
          <p:cNvPr id="8" name="Date Placeholder 7"/>
          <p:cNvSpPr>
            <a:spLocks noGrp="1"/>
          </p:cNvSpPr>
          <p:nvPr>
            <p:ph type="dt" sz="half" idx="10"/>
          </p:nvPr>
        </p:nvSpPr>
        <p:spPr/>
        <p:txBody>
          <a:bodyPr/>
          <a:lstStyle/>
          <a:p>
            <a:fld id="{E09E7378-C632-074C-BF5C-FB605CFA7BDF}" type="datetime1">
              <a:rPr lang="ko-KR" altLang="en-US" smtClean="0"/>
              <a:t>2/25/10</a:t>
            </a:fld>
            <a:endParaRPr lang="en-US"/>
          </a:p>
        </p:txBody>
      </p:sp>
      <p:sp>
        <p:nvSpPr>
          <p:cNvPr id="9" name="Footer Placeholder 8"/>
          <p:cNvSpPr>
            <a:spLocks noGrp="1"/>
          </p:cNvSpPr>
          <p:nvPr>
            <p:ph type="ftr" sz="quarter" idx="11"/>
          </p:nvPr>
        </p:nvSpPr>
        <p:spPr/>
        <p:txBody>
          <a:bodyPr/>
          <a:lstStyle/>
          <a:p>
            <a:r>
              <a:rPr lang="en-US" smtClean="0"/>
              <a:t>HIM 2010-02</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31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31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31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31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31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bldLvl="5" autoUpdateAnimBg="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44208CF-1D74-704C-BA22-8E23FD65BC1C}" type="slidenum">
              <a:rPr lang="en-US"/>
              <a:pPr/>
              <a:t>42</a:t>
            </a:fld>
            <a:endParaRPr lang="en-US"/>
          </a:p>
        </p:txBody>
      </p:sp>
      <p:sp>
        <p:nvSpPr>
          <p:cNvPr id="14337"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14338"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14339" name="Rectangle 3"/>
          <p:cNvSpPr>
            <a:spLocks noChangeArrowheads="1"/>
          </p:cNvSpPr>
          <p:nvPr>
            <p:ph type="title"/>
          </p:nvPr>
        </p:nvSpPr>
        <p:spPr>
          <a:xfrm>
            <a:off x="684213" y="0"/>
            <a:ext cx="7772400" cy="558800"/>
          </a:xfrm>
          <a:ln/>
        </p:spPr>
        <p:txBody>
          <a:bodyPr rIns="132080"/>
          <a:lstStyle/>
          <a:p>
            <a:pPr marL="877888" indent="-838200"/>
            <a:r>
              <a:rPr lang="en-US" sz="2400">
                <a:solidFill>
                  <a:srgbClr val="008000"/>
                </a:solidFill>
                <a:latin typeface="Lucida Grande" charset="0"/>
                <a:ea typeface="Lucida Grande" charset="0"/>
                <a:cs typeface="Lucida Grande" charset="0"/>
                <a:sym typeface="Lucida Grande" charset="0"/>
              </a:rPr>
              <a:t>3. Signal Transmission</a:t>
            </a:r>
            <a:endParaRPr lang="en-US" sz="2400">
              <a:solidFill>
                <a:srgbClr val="008000"/>
              </a:solidFill>
              <a:latin typeface="Lucida Grande" charset="0"/>
              <a:sym typeface="Lucida Grande" charset="0"/>
            </a:endParaRPr>
          </a:p>
        </p:txBody>
      </p:sp>
      <p:sp>
        <p:nvSpPr>
          <p:cNvPr id="14340" name="Rectangle 4"/>
          <p:cNvSpPr>
            <a:spLocks noChangeArrowheads="1"/>
          </p:cNvSpPr>
          <p:nvPr>
            <p:ph type="body" idx="1"/>
          </p:nvPr>
        </p:nvSpPr>
        <p:spPr>
          <a:xfrm>
            <a:off x="457200" y="838200"/>
            <a:ext cx="8229600" cy="5118100"/>
          </a:xfrm>
          <a:ln/>
        </p:spPr>
        <p:txBody>
          <a:bodyPr rIns="132080"/>
          <a:lstStyle/>
          <a:p>
            <a:pPr>
              <a:buFont typeface="Lucida Sans Unicode" charset="0"/>
              <a:buChar char="•"/>
            </a:pPr>
            <a:r>
              <a:rPr lang="en-US" sz="2400">
                <a:solidFill>
                  <a:srgbClr val="006500"/>
                </a:solidFill>
                <a:latin typeface="Lucida Sans Unicode" charset="0"/>
                <a:ea typeface="Lucida Sans Unicode" charset="0"/>
                <a:cs typeface="Lucida Sans Unicode" charset="0"/>
                <a:sym typeface="Lucida Sans Unicode" charset="0"/>
              </a:rPr>
              <a:t>Coaxial Cable : self-capacitance and inductance</a:t>
            </a:r>
            <a:endParaRPr lang="en-US" sz="2400">
              <a:solidFill>
                <a:srgbClr val="006500"/>
              </a:solidFill>
              <a:latin typeface="Lucida Sans Unicode" charset="0"/>
              <a:sym typeface="Lucida Sans Unicode" charset="0"/>
            </a:endParaRPr>
          </a:p>
        </p:txBody>
      </p:sp>
      <p:pic>
        <p:nvPicPr>
          <p:cNvPr id="14341" name="Picture 5"/>
          <p:cNvPicPr>
            <a:picLocks noChangeAspect="1" noChangeArrowheads="1"/>
          </p:cNvPicPr>
          <p:nvPr/>
        </p:nvPicPr>
        <p:blipFill>
          <a:blip r:embed="rId2"/>
          <a:srcRect/>
          <a:stretch>
            <a:fillRect/>
          </a:stretch>
        </p:blipFill>
        <p:spPr bwMode="auto">
          <a:xfrm>
            <a:off x="739775" y="1409700"/>
            <a:ext cx="7273925" cy="2590800"/>
          </a:xfrm>
          <a:prstGeom prst="rect">
            <a:avLst/>
          </a:prstGeom>
          <a:noFill/>
          <a:ln w="9525" cap="flat">
            <a:noFill/>
            <a:round/>
            <a:headEnd/>
            <a:tailEnd/>
          </a:ln>
        </p:spPr>
      </p:pic>
      <p:pic>
        <p:nvPicPr>
          <p:cNvPr id="14342" name="Picture 6"/>
          <p:cNvPicPr>
            <a:picLocks noChangeAspect="1" noChangeArrowheads="1"/>
          </p:cNvPicPr>
          <p:nvPr/>
        </p:nvPicPr>
        <p:blipFill>
          <a:blip r:embed="rId3"/>
          <a:srcRect/>
          <a:stretch>
            <a:fillRect/>
          </a:stretch>
        </p:blipFill>
        <p:spPr bwMode="auto">
          <a:xfrm>
            <a:off x="1163638" y="4178300"/>
            <a:ext cx="2303462" cy="1549400"/>
          </a:xfrm>
          <a:prstGeom prst="rect">
            <a:avLst/>
          </a:prstGeom>
          <a:noFill/>
          <a:ln w="9525" cap="flat">
            <a:noFill/>
            <a:round/>
            <a:headEnd/>
            <a:tailEnd/>
          </a:ln>
        </p:spPr>
      </p:pic>
      <p:pic>
        <p:nvPicPr>
          <p:cNvPr id="14343" name="Picture 7"/>
          <p:cNvPicPr>
            <a:picLocks noChangeAspect="1" noChangeArrowheads="1"/>
          </p:cNvPicPr>
          <p:nvPr/>
        </p:nvPicPr>
        <p:blipFill>
          <a:blip r:embed="rId4"/>
          <a:srcRect/>
          <a:stretch>
            <a:fillRect/>
          </a:stretch>
        </p:blipFill>
        <p:spPr bwMode="auto">
          <a:xfrm>
            <a:off x="3957638" y="4279900"/>
            <a:ext cx="3802062" cy="1117600"/>
          </a:xfrm>
          <a:prstGeom prst="rect">
            <a:avLst/>
          </a:prstGeom>
          <a:noFill/>
          <a:ln w="9525" cap="flat">
            <a:noFill/>
            <a:round/>
            <a:headEnd/>
            <a:tailEnd/>
          </a:ln>
        </p:spPr>
      </p:pic>
      <p:sp>
        <p:nvSpPr>
          <p:cNvPr id="10" name="Date Placeholder 9"/>
          <p:cNvSpPr>
            <a:spLocks noGrp="1"/>
          </p:cNvSpPr>
          <p:nvPr>
            <p:ph type="dt" sz="half" idx="10"/>
          </p:nvPr>
        </p:nvSpPr>
        <p:spPr/>
        <p:txBody>
          <a:bodyPr/>
          <a:lstStyle/>
          <a:p>
            <a:fld id="{EB397CD5-A7C7-274C-909F-AD1B759C970F}" type="datetime1">
              <a:rPr lang="ko-KR" altLang="en-US" smtClean="0"/>
              <a:t>2/25/10</a:t>
            </a:fld>
            <a:endParaRPr lang="en-US"/>
          </a:p>
        </p:txBody>
      </p:sp>
      <p:sp>
        <p:nvSpPr>
          <p:cNvPr id="11" name="Footer Placeholder 10"/>
          <p:cNvSpPr>
            <a:spLocks noGrp="1"/>
          </p:cNvSpPr>
          <p:nvPr>
            <p:ph type="ftr" sz="quarter" idx="11"/>
          </p:nvPr>
        </p:nvSpPr>
        <p:spPr/>
        <p:txBody>
          <a:bodyPr/>
          <a:lstStyle/>
          <a:p>
            <a:r>
              <a:rPr lang="en-US" smtClean="0"/>
              <a:t>HIM 2010-02</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43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43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4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bldLvl="5" autoUpdateAnimBg="0"/>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678699CE-BB5F-214E-AFF0-9D33653C2C0B}" type="slidenum">
              <a:rPr lang="en-US"/>
              <a:pPr/>
              <a:t>43</a:t>
            </a:fld>
            <a:endParaRPr lang="en-US"/>
          </a:p>
        </p:txBody>
      </p:sp>
      <p:sp>
        <p:nvSpPr>
          <p:cNvPr id="15361"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15362"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15363" name="Rectangle 3"/>
          <p:cNvSpPr>
            <a:spLocks noChangeArrowheads="1"/>
          </p:cNvSpPr>
          <p:nvPr>
            <p:ph type="title"/>
          </p:nvPr>
        </p:nvSpPr>
        <p:spPr>
          <a:xfrm>
            <a:off x="684213" y="0"/>
            <a:ext cx="7772400" cy="558800"/>
          </a:xfrm>
          <a:ln/>
        </p:spPr>
        <p:txBody>
          <a:bodyPr rIns="132080"/>
          <a:lstStyle/>
          <a:p>
            <a:pPr marL="877888" indent="-838200"/>
            <a:r>
              <a:rPr lang="en-US" sz="2400">
                <a:solidFill>
                  <a:srgbClr val="008000"/>
                </a:solidFill>
                <a:latin typeface="Lucida Grande" charset="0"/>
                <a:ea typeface="Lucida Grande" charset="0"/>
                <a:cs typeface="Lucida Grande" charset="0"/>
                <a:sym typeface="Lucida Grande" charset="0"/>
              </a:rPr>
              <a:t>3. Signal Transmission</a:t>
            </a:r>
            <a:endParaRPr lang="en-US" sz="2400">
              <a:solidFill>
                <a:srgbClr val="008000"/>
              </a:solidFill>
              <a:latin typeface="Lucida Grande" charset="0"/>
              <a:sym typeface="Lucida Grande" charset="0"/>
            </a:endParaRPr>
          </a:p>
        </p:txBody>
      </p:sp>
      <p:pic>
        <p:nvPicPr>
          <p:cNvPr id="15364" name="Picture 4"/>
          <p:cNvPicPr>
            <a:picLocks noChangeAspect="1" noChangeArrowheads="1"/>
          </p:cNvPicPr>
          <p:nvPr/>
        </p:nvPicPr>
        <p:blipFill>
          <a:blip r:embed="rId2"/>
          <a:srcRect/>
          <a:stretch>
            <a:fillRect/>
          </a:stretch>
        </p:blipFill>
        <p:spPr bwMode="auto">
          <a:xfrm>
            <a:off x="615950" y="596900"/>
            <a:ext cx="7899400" cy="4560888"/>
          </a:xfrm>
          <a:prstGeom prst="rect">
            <a:avLst/>
          </a:prstGeom>
          <a:noFill/>
          <a:ln w="9525" cap="flat">
            <a:noFill/>
            <a:round/>
            <a:headEnd/>
            <a:tailEnd/>
          </a:ln>
        </p:spPr>
      </p:pic>
      <p:sp>
        <p:nvSpPr>
          <p:cNvPr id="15365" name="Rectangle 5"/>
          <p:cNvSpPr>
            <a:spLocks/>
          </p:cNvSpPr>
          <p:nvPr/>
        </p:nvSpPr>
        <p:spPr bwMode="auto">
          <a:xfrm>
            <a:off x="508000" y="5549900"/>
            <a:ext cx="2492375" cy="4572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r>
              <a:rPr lang="en-US">
                <a:solidFill>
                  <a:srgbClr val="006300"/>
                </a:solidFill>
                <a:latin typeface="Lucida Sans Unicode" charset="0"/>
                <a:ea typeface="Lucida Sans Unicode" charset="0"/>
                <a:cs typeface="Lucida Sans Unicode" charset="0"/>
                <a:sym typeface="Lucida Sans Unicode" charset="0"/>
              </a:rPr>
              <a:t>Ideal lossless cable : </a:t>
            </a:r>
          </a:p>
        </p:txBody>
      </p:sp>
      <p:pic>
        <p:nvPicPr>
          <p:cNvPr id="15366" name="Picture 6"/>
          <p:cNvPicPr>
            <a:picLocks noChangeAspect="1" noChangeArrowheads="1"/>
          </p:cNvPicPr>
          <p:nvPr/>
        </p:nvPicPr>
        <p:blipFill>
          <a:blip r:embed="rId3"/>
          <a:srcRect/>
          <a:stretch>
            <a:fillRect/>
          </a:stretch>
        </p:blipFill>
        <p:spPr bwMode="auto">
          <a:xfrm>
            <a:off x="2997200" y="5448300"/>
            <a:ext cx="1841500" cy="660400"/>
          </a:xfrm>
          <a:prstGeom prst="rect">
            <a:avLst/>
          </a:prstGeom>
          <a:noFill/>
          <a:ln w="9525" cap="flat">
            <a:noFill/>
            <a:round/>
            <a:headEnd/>
            <a:tailEnd/>
          </a:ln>
        </p:spPr>
      </p:pic>
      <p:sp>
        <p:nvSpPr>
          <p:cNvPr id="9" name="Date Placeholder 8"/>
          <p:cNvSpPr>
            <a:spLocks noGrp="1"/>
          </p:cNvSpPr>
          <p:nvPr>
            <p:ph type="dt" sz="half" idx="10"/>
          </p:nvPr>
        </p:nvSpPr>
        <p:spPr/>
        <p:txBody>
          <a:bodyPr/>
          <a:lstStyle/>
          <a:p>
            <a:fld id="{9D3A1EA2-8A79-8741-B204-2D662D3964EE}" type="datetime1">
              <a:rPr lang="ko-KR" altLang="en-US" smtClean="0"/>
              <a:t>2/25/10</a:t>
            </a:fld>
            <a:endParaRPr lang="en-US"/>
          </a:p>
        </p:txBody>
      </p:sp>
      <p:sp>
        <p:nvSpPr>
          <p:cNvPr id="10" name="Footer Placeholder 9"/>
          <p:cNvSpPr>
            <a:spLocks noGrp="1"/>
          </p:cNvSpPr>
          <p:nvPr>
            <p:ph type="ftr" sz="quarter" idx="11"/>
          </p:nvPr>
        </p:nvSpPr>
        <p:spPr/>
        <p:txBody>
          <a:bodyPr/>
          <a:lstStyle/>
          <a:p>
            <a:r>
              <a:rPr lang="en-US" smtClean="0"/>
              <a:t>HIM 2010-02</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5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3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5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utoUpdateAnimBg="0"/>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p:txBody>
          <a:bodyPr/>
          <a:lstStyle/>
          <a:p>
            <a:fld id="{7C91F750-250D-6240-B199-678B2B271F25}" type="slidenum">
              <a:rPr lang="en-US"/>
              <a:pPr/>
              <a:t>44</a:t>
            </a:fld>
            <a:endParaRPr lang="en-US"/>
          </a:p>
        </p:txBody>
      </p:sp>
      <p:sp>
        <p:nvSpPr>
          <p:cNvPr id="16385"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16386"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16387" name="Rectangle 3"/>
          <p:cNvSpPr>
            <a:spLocks noChangeArrowheads="1"/>
          </p:cNvSpPr>
          <p:nvPr>
            <p:ph type="title"/>
          </p:nvPr>
        </p:nvSpPr>
        <p:spPr>
          <a:xfrm>
            <a:off x="684213" y="0"/>
            <a:ext cx="7772400" cy="558800"/>
          </a:xfrm>
          <a:ln/>
        </p:spPr>
        <p:txBody>
          <a:bodyPr rIns="132080"/>
          <a:lstStyle/>
          <a:p>
            <a:pPr marL="877888" indent="-838200"/>
            <a:r>
              <a:rPr lang="en-US" sz="2400">
                <a:solidFill>
                  <a:srgbClr val="008000"/>
                </a:solidFill>
                <a:latin typeface="Lucida Grande" charset="0"/>
                <a:ea typeface="Lucida Grande" charset="0"/>
                <a:cs typeface="Lucida Grande" charset="0"/>
                <a:sym typeface="Lucida Grande" charset="0"/>
              </a:rPr>
              <a:t>3. Signal Transmission</a:t>
            </a:r>
            <a:endParaRPr lang="en-US" sz="2400">
              <a:solidFill>
                <a:srgbClr val="008000"/>
              </a:solidFill>
              <a:latin typeface="Lucida Grande" charset="0"/>
              <a:sym typeface="Lucida Grande" charset="0"/>
            </a:endParaRPr>
          </a:p>
        </p:txBody>
      </p:sp>
      <p:sp>
        <p:nvSpPr>
          <p:cNvPr id="16388" name="Rectangle 4"/>
          <p:cNvSpPr>
            <a:spLocks/>
          </p:cNvSpPr>
          <p:nvPr/>
        </p:nvSpPr>
        <p:spPr bwMode="auto">
          <a:xfrm>
            <a:off x="546100" y="863600"/>
            <a:ext cx="2673350" cy="4572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buClr>
                <a:srgbClr val="006300"/>
              </a:buClr>
              <a:buSzPct val="125000"/>
              <a:buFont typeface="Lucida Sans Unicode" charset="0"/>
              <a:buChar char="•"/>
            </a:pPr>
            <a:r>
              <a:rPr lang="en-US">
                <a:solidFill>
                  <a:srgbClr val="006300"/>
                </a:solidFill>
                <a:latin typeface="Lucida Sans Unicode" charset="0"/>
                <a:ea typeface="Lucida Sans Unicode" charset="0"/>
                <a:cs typeface="Lucida Sans Unicode" charset="0"/>
                <a:sym typeface="Lucida Sans Unicode" charset="0"/>
              </a:rPr>
              <a:t>Ideal lossless cable : </a:t>
            </a:r>
          </a:p>
        </p:txBody>
      </p:sp>
      <p:pic>
        <p:nvPicPr>
          <p:cNvPr id="16389" name="Picture 5"/>
          <p:cNvPicPr>
            <a:picLocks noChangeAspect="1" noChangeArrowheads="1"/>
          </p:cNvPicPr>
          <p:nvPr/>
        </p:nvPicPr>
        <p:blipFill>
          <a:blip r:embed="rId2"/>
          <a:srcRect/>
          <a:stretch>
            <a:fillRect/>
          </a:stretch>
        </p:blipFill>
        <p:spPr bwMode="auto">
          <a:xfrm>
            <a:off x="3035300" y="762000"/>
            <a:ext cx="1841500" cy="660400"/>
          </a:xfrm>
          <a:prstGeom prst="rect">
            <a:avLst/>
          </a:prstGeom>
          <a:noFill/>
          <a:ln w="9525" cap="flat">
            <a:noFill/>
            <a:round/>
            <a:headEnd/>
            <a:tailEnd/>
          </a:ln>
        </p:spPr>
      </p:pic>
      <p:pic>
        <p:nvPicPr>
          <p:cNvPr id="16390" name="Picture 6"/>
          <p:cNvPicPr>
            <a:picLocks noChangeAspect="1" noChangeArrowheads="1"/>
          </p:cNvPicPr>
          <p:nvPr/>
        </p:nvPicPr>
        <p:blipFill>
          <a:blip r:embed="rId3"/>
          <a:srcRect/>
          <a:stretch>
            <a:fillRect/>
          </a:stretch>
        </p:blipFill>
        <p:spPr bwMode="auto">
          <a:xfrm>
            <a:off x="3238500" y="1727200"/>
            <a:ext cx="2311400" cy="381000"/>
          </a:xfrm>
          <a:prstGeom prst="rect">
            <a:avLst/>
          </a:prstGeom>
          <a:noFill/>
          <a:ln w="9525" cap="flat">
            <a:noFill/>
            <a:round/>
            <a:headEnd/>
            <a:tailEnd/>
          </a:ln>
        </p:spPr>
      </p:pic>
      <p:sp>
        <p:nvSpPr>
          <p:cNvPr id="16391" name="Rectangle 7"/>
          <p:cNvSpPr>
            <a:spLocks/>
          </p:cNvSpPr>
          <p:nvPr/>
        </p:nvSpPr>
        <p:spPr bwMode="auto">
          <a:xfrm>
            <a:off x="546100" y="1625600"/>
            <a:ext cx="2746375" cy="4572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buClr>
                <a:srgbClr val="006300"/>
              </a:buClr>
              <a:buSzPct val="125000"/>
              <a:buFont typeface="Lucida Sans Unicode" charset="0"/>
              <a:buChar char="•"/>
            </a:pPr>
            <a:r>
              <a:rPr lang="en-US">
                <a:solidFill>
                  <a:srgbClr val="006300"/>
                </a:solidFill>
                <a:latin typeface="Lucida Sans Unicode" charset="0"/>
                <a:ea typeface="Lucida Sans Unicode" charset="0"/>
                <a:cs typeface="Lucida Sans Unicode" charset="0"/>
                <a:sym typeface="Lucida Sans Unicode" charset="0"/>
              </a:rPr>
              <a:t>for an input signal of </a:t>
            </a:r>
          </a:p>
        </p:txBody>
      </p:sp>
      <p:sp>
        <p:nvSpPr>
          <p:cNvPr id="16392" name="Rectangle 8"/>
          <p:cNvSpPr>
            <a:spLocks/>
          </p:cNvSpPr>
          <p:nvPr/>
        </p:nvSpPr>
        <p:spPr bwMode="auto">
          <a:xfrm>
            <a:off x="546100" y="2489200"/>
            <a:ext cx="1450975" cy="4572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buClr>
                <a:srgbClr val="006300"/>
              </a:buClr>
              <a:buSzPct val="125000"/>
              <a:buFont typeface="Lucida Sans Unicode" charset="0"/>
              <a:buChar char="•"/>
            </a:pPr>
            <a:r>
              <a:rPr lang="en-US">
                <a:solidFill>
                  <a:srgbClr val="006300"/>
                </a:solidFill>
                <a:latin typeface="Lucida Sans Unicode" charset="0"/>
                <a:ea typeface="Lucida Sans Unicode" charset="0"/>
                <a:cs typeface="Lucida Sans Unicode" charset="0"/>
                <a:sym typeface="Lucida Sans Unicode" charset="0"/>
              </a:rPr>
              <a:t>solution : </a:t>
            </a:r>
          </a:p>
        </p:txBody>
      </p:sp>
      <p:pic>
        <p:nvPicPr>
          <p:cNvPr id="16393" name="Picture 9"/>
          <p:cNvPicPr>
            <a:picLocks noChangeAspect="1" noChangeArrowheads="1"/>
          </p:cNvPicPr>
          <p:nvPr/>
        </p:nvPicPr>
        <p:blipFill>
          <a:blip r:embed="rId4"/>
          <a:srcRect/>
          <a:stretch>
            <a:fillRect/>
          </a:stretch>
        </p:blipFill>
        <p:spPr bwMode="auto">
          <a:xfrm>
            <a:off x="2193925" y="2324100"/>
            <a:ext cx="3203575" cy="787400"/>
          </a:xfrm>
          <a:prstGeom prst="rect">
            <a:avLst/>
          </a:prstGeom>
          <a:noFill/>
          <a:ln w="9525" cap="flat">
            <a:noFill/>
            <a:round/>
            <a:headEnd/>
            <a:tailEnd/>
          </a:ln>
        </p:spPr>
      </p:pic>
      <p:sp>
        <p:nvSpPr>
          <p:cNvPr id="16394" name="Rectangle 10"/>
          <p:cNvSpPr>
            <a:spLocks/>
          </p:cNvSpPr>
          <p:nvPr/>
        </p:nvSpPr>
        <p:spPr bwMode="auto">
          <a:xfrm>
            <a:off x="546100" y="3086100"/>
            <a:ext cx="949325" cy="4572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buClr>
                <a:srgbClr val="006300"/>
              </a:buClr>
              <a:buSzPct val="125000"/>
              <a:buFont typeface="Lucida Sans Unicode" charset="0"/>
              <a:buChar char="•"/>
            </a:pPr>
            <a:r>
              <a:rPr lang="en-US">
                <a:solidFill>
                  <a:srgbClr val="006300"/>
                </a:solidFill>
                <a:latin typeface="Lucida Sans Unicode" charset="0"/>
                <a:ea typeface="Lucida Sans Unicode" charset="0"/>
                <a:cs typeface="Lucida Sans Unicode" charset="0"/>
                <a:sym typeface="Lucida Sans Unicode" charset="0"/>
              </a:rPr>
              <a:t>with  </a:t>
            </a:r>
          </a:p>
        </p:txBody>
      </p:sp>
      <p:pic>
        <p:nvPicPr>
          <p:cNvPr id="16395" name="Picture 11"/>
          <p:cNvPicPr>
            <a:picLocks noChangeAspect="1" noChangeArrowheads="1"/>
          </p:cNvPicPr>
          <p:nvPr/>
        </p:nvPicPr>
        <p:blipFill>
          <a:blip r:embed="rId5"/>
          <a:srcRect/>
          <a:stretch>
            <a:fillRect/>
          </a:stretch>
        </p:blipFill>
        <p:spPr bwMode="auto">
          <a:xfrm>
            <a:off x="1993900" y="3073400"/>
            <a:ext cx="5156200" cy="469900"/>
          </a:xfrm>
          <a:prstGeom prst="rect">
            <a:avLst/>
          </a:prstGeom>
          <a:noFill/>
          <a:ln w="9525" cap="flat">
            <a:noFill/>
            <a:round/>
            <a:headEnd/>
            <a:tailEnd/>
          </a:ln>
        </p:spPr>
      </p:pic>
      <p:sp>
        <p:nvSpPr>
          <p:cNvPr id="16396" name="Rectangle 12"/>
          <p:cNvSpPr>
            <a:spLocks/>
          </p:cNvSpPr>
          <p:nvPr/>
        </p:nvSpPr>
        <p:spPr bwMode="auto">
          <a:xfrm>
            <a:off x="546100" y="3784600"/>
            <a:ext cx="2706688" cy="4572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buClr>
                <a:srgbClr val="006300"/>
              </a:buClr>
              <a:buSzPct val="125000"/>
              <a:buFont typeface="Lucida Sans Unicode" charset="0"/>
              <a:buChar char="•"/>
            </a:pPr>
            <a:r>
              <a:rPr lang="en-US">
                <a:solidFill>
                  <a:srgbClr val="006300"/>
                </a:solidFill>
                <a:latin typeface="Lucida Sans Unicode" charset="0"/>
                <a:ea typeface="Lucida Sans Unicode" charset="0"/>
                <a:cs typeface="Lucida Sans Unicode" charset="0"/>
                <a:sym typeface="Lucida Sans Unicode" charset="0"/>
              </a:rPr>
              <a:t>signal propagation :  </a:t>
            </a:r>
          </a:p>
        </p:txBody>
      </p:sp>
      <p:pic>
        <p:nvPicPr>
          <p:cNvPr id="16397" name="Picture 13"/>
          <p:cNvPicPr>
            <a:picLocks noChangeAspect="1" noChangeArrowheads="1"/>
          </p:cNvPicPr>
          <p:nvPr/>
        </p:nvPicPr>
        <p:blipFill>
          <a:blip r:embed="rId6"/>
          <a:srcRect/>
          <a:stretch>
            <a:fillRect/>
          </a:stretch>
        </p:blipFill>
        <p:spPr bwMode="auto">
          <a:xfrm>
            <a:off x="3143250" y="3784600"/>
            <a:ext cx="1619250" cy="660400"/>
          </a:xfrm>
          <a:prstGeom prst="rect">
            <a:avLst/>
          </a:prstGeom>
          <a:noFill/>
          <a:ln w="9525" cap="flat">
            <a:noFill/>
            <a:round/>
            <a:headEnd/>
            <a:tailEnd/>
          </a:ln>
        </p:spPr>
      </p:pic>
      <p:sp>
        <p:nvSpPr>
          <p:cNvPr id="16398" name="Rectangle 14"/>
          <p:cNvSpPr>
            <a:spLocks/>
          </p:cNvSpPr>
          <p:nvPr/>
        </p:nvSpPr>
        <p:spPr bwMode="auto">
          <a:xfrm>
            <a:off x="546100" y="4457700"/>
            <a:ext cx="1943100" cy="4572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buClr>
                <a:srgbClr val="006300"/>
              </a:buClr>
              <a:buSzPct val="125000"/>
              <a:buFont typeface="Lucida Sans Unicode" charset="0"/>
              <a:buChar char="•"/>
            </a:pPr>
            <a:r>
              <a:rPr lang="en-US">
                <a:solidFill>
                  <a:srgbClr val="006300"/>
                </a:solidFill>
                <a:latin typeface="Lucida Sans Unicode" charset="0"/>
                <a:ea typeface="Lucida Sans Unicode" charset="0"/>
                <a:cs typeface="Lucida Sans Unicode" charset="0"/>
                <a:sym typeface="Lucida Sans Unicode" charset="0"/>
              </a:rPr>
              <a:t>delay ~ 5ns/m</a:t>
            </a:r>
          </a:p>
        </p:txBody>
      </p:sp>
      <p:sp>
        <p:nvSpPr>
          <p:cNvPr id="16399" name="Rectangle 15"/>
          <p:cNvSpPr>
            <a:spLocks/>
          </p:cNvSpPr>
          <p:nvPr/>
        </p:nvSpPr>
        <p:spPr bwMode="auto">
          <a:xfrm>
            <a:off x="546100" y="5041900"/>
            <a:ext cx="3311525" cy="4572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buClr>
                <a:srgbClr val="006300"/>
              </a:buClr>
              <a:buSzPct val="125000"/>
              <a:buFont typeface="Lucida Sans Unicode" charset="0"/>
              <a:buChar char="•"/>
            </a:pPr>
            <a:r>
              <a:rPr lang="en-US">
                <a:solidFill>
                  <a:srgbClr val="006300"/>
                </a:solidFill>
                <a:latin typeface="Lucida Sans Unicode" charset="0"/>
                <a:ea typeface="Lucida Sans Unicode" charset="0"/>
                <a:cs typeface="Lucida Sans Unicode" charset="0"/>
                <a:sym typeface="Lucida Sans Unicode" charset="0"/>
              </a:rPr>
              <a:t>characteristic impedance : </a:t>
            </a:r>
          </a:p>
        </p:txBody>
      </p:sp>
      <p:pic>
        <p:nvPicPr>
          <p:cNvPr id="16400" name="Picture 16"/>
          <p:cNvPicPr>
            <a:picLocks noChangeAspect="1" noChangeArrowheads="1"/>
          </p:cNvPicPr>
          <p:nvPr/>
        </p:nvPicPr>
        <p:blipFill>
          <a:blip r:embed="rId7"/>
          <a:srcRect/>
          <a:stretch>
            <a:fillRect/>
          </a:stretch>
        </p:blipFill>
        <p:spPr bwMode="auto">
          <a:xfrm>
            <a:off x="4089400" y="4889500"/>
            <a:ext cx="3314700" cy="754063"/>
          </a:xfrm>
          <a:prstGeom prst="rect">
            <a:avLst/>
          </a:prstGeom>
          <a:noFill/>
          <a:ln w="9525" cap="flat">
            <a:noFill/>
            <a:round/>
            <a:headEnd/>
            <a:tailEnd/>
          </a:ln>
        </p:spPr>
      </p:pic>
      <p:sp>
        <p:nvSpPr>
          <p:cNvPr id="19" name="Date Placeholder 18"/>
          <p:cNvSpPr>
            <a:spLocks noGrp="1"/>
          </p:cNvSpPr>
          <p:nvPr>
            <p:ph type="dt" sz="half" idx="10"/>
          </p:nvPr>
        </p:nvSpPr>
        <p:spPr/>
        <p:txBody>
          <a:bodyPr/>
          <a:lstStyle/>
          <a:p>
            <a:fld id="{38A59BB9-DDA0-E74E-9A0C-05F3CC25FF50}" type="datetime1">
              <a:rPr lang="ko-KR" altLang="en-US" smtClean="0"/>
              <a:t>2/25/10</a:t>
            </a:fld>
            <a:endParaRPr lang="en-US"/>
          </a:p>
        </p:txBody>
      </p:sp>
      <p:sp>
        <p:nvSpPr>
          <p:cNvPr id="20" name="Footer Placeholder 19"/>
          <p:cNvSpPr>
            <a:spLocks noGrp="1"/>
          </p:cNvSpPr>
          <p:nvPr>
            <p:ph type="ftr" sz="quarter" idx="11"/>
          </p:nvPr>
        </p:nvSpPr>
        <p:spPr/>
        <p:txBody>
          <a:bodyPr/>
          <a:lstStyle/>
          <a:p>
            <a:r>
              <a:rPr lang="en-US" smtClean="0"/>
              <a:t>HIM 2010-02</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63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63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3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163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3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1639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639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1639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639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63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499"/>
                                          </p:stCondLst>
                                        </p:cTn>
                                        <p:tgtEl>
                                          <p:spTgt spid="16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utoUpdateAnimBg="0"/>
      <p:bldP spid="16391" grpId="0" autoUpdateAnimBg="0"/>
      <p:bldP spid="16392" grpId="0" autoUpdateAnimBg="0"/>
      <p:bldP spid="16394" grpId="0" autoUpdateAnimBg="0"/>
      <p:bldP spid="16396" grpId="0" autoUpdateAnimBg="0"/>
      <p:bldP spid="16398" grpId="0" autoUpdateAnimBg="0"/>
      <p:bldP spid="16399" grpId="0" autoUpdateAnimBg="0"/>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B1BD7761-90BB-D04C-83ED-25B9680BC9C5}" type="slidenum">
              <a:rPr lang="en-US"/>
              <a:pPr/>
              <a:t>45</a:t>
            </a:fld>
            <a:endParaRPr lang="en-US"/>
          </a:p>
        </p:txBody>
      </p:sp>
      <p:sp>
        <p:nvSpPr>
          <p:cNvPr id="17409"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17410"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17411" name="Rectangle 3"/>
          <p:cNvSpPr>
            <a:spLocks noChangeArrowheads="1"/>
          </p:cNvSpPr>
          <p:nvPr>
            <p:ph type="title"/>
          </p:nvPr>
        </p:nvSpPr>
        <p:spPr>
          <a:xfrm>
            <a:off x="684213" y="0"/>
            <a:ext cx="7772400" cy="558800"/>
          </a:xfrm>
          <a:ln/>
        </p:spPr>
        <p:txBody>
          <a:bodyPr rIns="132080"/>
          <a:lstStyle/>
          <a:p>
            <a:pPr marL="877888" indent="-838200"/>
            <a:r>
              <a:rPr lang="en-US" sz="2400">
                <a:solidFill>
                  <a:srgbClr val="008000"/>
                </a:solidFill>
                <a:latin typeface="Lucida Grande" charset="0"/>
                <a:ea typeface="Lucida Grande" charset="0"/>
                <a:cs typeface="Lucida Grande" charset="0"/>
                <a:sym typeface="Lucida Grande" charset="0"/>
              </a:rPr>
              <a:t>3. Signal Transmission</a:t>
            </a:r>
            <a:endParaRPr lang="en-US" sz="2400">
              <a:solidFill>
                <a:srgbClr val="008000"/>
              </a:solidFill>
              <a:latin typeface="Lucida Grande" charset="0"/>
              <a:sym typeface="Lucida Grande" charset="0"/>
            </a:endParaRPr>
          </a:p>
        </p:txBody>
      </p:sp>
      <p:sp>
        <p:nvSpPr>
          <p:cNvPr id="17412" name="Rectangle 4"/>
          <p:cNvSpPr>
            <a:spLocks/>
          </p:cNvSpPr>
          <p:nvPr/>
        </p:nvSpPr>
        <p:spPr bwMode="auto">
          <a:xfrm>
            <a:off x="457200" y="863600"/>
            <a:ext cx="8229600" cy="51181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42900" indent="-342900">
              <a:spcBef>
                <a:spcPts val="738"/>
              </a:spcBef>
              <a:buSzPct val="100000"/>
              <a:buFont typeface="Lucida Sans Unicode" charset="0"/>
              <a:buChar char="•"/>
            </a:pPr>
            <a:r>
              <a:rPr lang="en-US" sz="2400">
                <a:solidFill>
                  <a:srgbClr val="006500"/>
                </a:solidFill>
                <a:latin typeface="Lucida Sans Unicode" charset="0"/>
                <a:ea typeface="Lucida Sans Unicode" charset="0"/>
                <a:cs typeface="Lucida Sans Unicode" charset="0"/>
                <a:sym typeface="Lucida Sans Unicode" charset="0"/>
              </a:rPr>
              <a:t>Impedance Matching</a:t>
            </a:r>
          </a:p>
          <a:p>
            <a:pPr marL="839788" lvl="1" indent="-342900">
              <a:spcBef>
                <a:spcPts val="738"/>
              </a:spcBef>
              <a:buSzPct val="100000"/>
              <a:buFont typeface="Lucida Sans Unicode" charset="0"/>
              <a:buChar char="-"/>
            </a:pPr>
            <a:r>
              <a:rPr lang="en-US" sz="2400">
                <a:solidFill>
                  <a:srgbClr val="006500"/>
                </a:solidFill>
                <a:latin typeface="Lucida Sans Unicode" charset="0"/>
                <a:ea typeface="Lucida Sans Unicode" charset="0"/>
                <a:cs typeface="Lucida Sans Unicode" charset="0"/>
                <a:sym typeface="Lucida Sans Unicode" charset="0"/>
              </a:rPr>
              <a:t>Z</a:t>
            </a:r>
            <a:r>
              <a:rPr lang="en-US" sz="2400" baseline="-6000">
                <a:solidFill>
                  <a:srgbClr val="006500"/>
                </a:solidFill>
                <a:latin typeface="Lucida Sans Unicode" charset="0"/>
                <a:ea typeface="Lucida Sans Unicode" charset="0"/>
                <a:cs typeface="Lucida Sans Unicode" charset="0"/>
                <a:sym typeface="Lucida Sans Unicode" charset="0"/>
              </a:rPr>
              <a:t>1</a:t>
            </a:r>
            <a:r>
              <a:rPr lang="en-US" sz="2400">
                <a:solidFill>
                  <a:srgbClr val="006500"/>
                </a:solidFill>
                <a:latin typeface="Lucida Sans Unicode" charset="0"/>
                <a:ea typeface="Lucida Sans Unicode" charset="0"/>
                <a:cs typeface="Lucida Sans Unicode" charset="0"/>
                <a:sym typeface="Lucida Sans Unicode" charset="0"/>
              </a:rPr>
              <a:t> &lt; Z</a:t>
            </a:r>
            <a:r>
              <a:rPr lang="en-US" sz="2400" baseline="-6000">
                <a:solidFill>
                  <a:srgbClr val="006500"/>
                </a:solidFill>
                <a:latin typeface="Lucida Sans Unicode" charset="0"/>
                <a:ea typeface="Lucida Sans Unicode" charset="0"/>
                <a:cs typeface="Lucida Sans Unicode" charset="0"/>
                <a:sym typeface="Lucida Sans Unicode" charset="0"/>
              </a:rPr>
              <a:t>2</a:t>
            </a:r>
            <a:endParaRPr lang="en-US" sz="2400">
              <a:solidFill>
                <a:srgbClr val="006500"/>
              </a:solidFill>
              <a:latin typeface="Lucida Sans Unicode" charset="0"/>
              <a:ea typeface="Lucida Grande" charset="0"/>
              <a:cs typeface="Lucida Grande" charset="0"/>
              <a:sym typeface="Lucida Sans Unicode" charset="0"/>
            </a:endParaRPr>
          </a:p>
          <a:p>
            <a:pPr marL="839788" lvl="1" indent="-342900">
              <a:spcBef>
                <a:spcPts val="738"/>
              </a:spcBef>
              <a:buSzPct val="100000"/>
              <a:buFont typeface="Lucida Sans Unicode" charset="0"/>
              <a:buChar char="-"/>
            </a:pPr>
            <a:endParaRPr lang="en-US" sz="2400">
              <a:solidFill>
                <a:srgbClr val="006500"/>
              </a:solidFill>
              <a:latin typeface="Lucida Sans Unicode" charset="0"/>
              <a:ea typeface="Lucida Grande" charset="0"/>
              <a:cs typeface="Lucida Grande" charset="0"/>
              <a:sym typeface="Lucida Sans Unicode" charset="0"/>
            </a:endParaRPr>
          </a:p>
          <a:p>
            <a:pPr marL="839788" lvl="1" indent="-342900">
              <a:spcBef>
                <a:spcPts val="738"/>
              </a:spcBef>
              <a:buSzPct val="100000"/>
              <a:buFont typeface="Lucida Sans Unicode" charset="0"/>
              <a:buChar char="-"/>
            </a:pPr>
            <a:endParaRPr lang="en-US" sz="2400">
              <a:solidFill>
                <a:srgbClr val="006500"/>
              </a:solidFill>
              <a:latin typeface="Lucida Sans Unicode" charset="0"/>
              <a:ea typeface="Lucida Grande" charset="0"/>
              <a:cs typeface="Lucida Grande" charset="0"/>
              <a:sym typeface="Lucida Sans Unicode" charset="0"/>
            </a:endParaRPr>
          </a:p>
          <a:p>
            <a:pPr marL="839788" lvl="1" indent="-342900">
              <a:spcBef>
                <a:spcPts val="738"/>
              </a:spcBef>
              <a:buSzPct val="100000"/>
              <a:buFont typeface="Lucida Sans Unicode" charset="0"/>
              <a:buChar char="-"/>
            </a:pPr>
            <a:endParaRPr lang="en-US" sz="2400">
              <a:solidFill>
                <a:srgbClr val="006500"/>
              </a:solidFill>
              <a:latin typeface="Lucida Sans Unicode" charset="0"/>
              <a:ea typeface="Lucida Grande" charset="0"/>
              <a:cs typeface="Lucida Grande" charset="0"/>
              <a:sym typeface="Lucida Sans Unicode" charset="0"/>
            </a:endParaRPr>
          </a:p>
          <a:p>
            <a:pPr marL="839788" lvl="1" indent="-342900">
              <a:spcBef>
                <a:spcPts val="738"/>
              </a:spcBef>
              <a:buSzPct val="100000"/>
              <a:buFont typeface="Lucida Sans Unicode" charset="0"/>
              <a:buChar char="-"/>
            </a:pPr>
            <a:r>
              <a:rPr lang="en-US" sz="2400">
                <a:solidFill>
                  <a:srgbClr val="006500"/>
                </a:solidFill>
                <a:latin typeface="Lucida Sans Unicode" charset="0"/>
                <a:ea typeface="Lucida Grande" charset="0"/>
                <a:cs typeface="Lucida Grande" charset="0"/>
                <a:sym typeface="Lucida Sans Unicode" charset="0"/>
              </a:rPr>
              <a:t>Z1 &gt; Z2</a:t>
            </a:r>
          </a:p>
        </p:txBody>
      </p:sp>
      <p:pic>
        <p:nvPicPr>
          <p:cNvPr id="17413" name="Picture 5"/>
          <p:cNvPicPr>
            <a:picLocks noChangeAspect="1" noChangeArrowheads="1"/>
          </p:cNvPicPr>
          <p:nvPr/>
        </p:nvPicPr>
        <p:blipFill>
          <a:blip r:embed="rId2"/>
          <a:srcRect/>
          <a:stretch>
            <a:fillRect/>
          </a:stretch>
        </p:blipFill>
        <p:spPr bwMode="auto">
          <a:xfrm>
            <a:off x="1339850" y="1955800"/>
            <a:ext cx="3270250" cy="1447800"/>
          </a:xfrm>
          <a:prstGeom prst="rect">
            <a:avLst/>
          </a:prstGeom>
          <a:noFill/>
          <a:ln w="9525" cap="flat">
            <a:noFill/>
            <a:round/>
            <a:headEnd/>
            <a:tailEnd/>
          </a:ln>
        </p:spPr>
      </p:pic>
      <p:sp>
        <p:nvSpPr>
          <p:cNvPr id="17414" name="Rectangle 6"/>
          <p:cNvSpPr>
            <a:spLocks/>
          </p:cNvSpPr>
          <p:nvPr/>
        </p:nvSpPr>
        <p:spPr bwMode="auto">
          <a:xfrm>
            <a:off x="4978400" y="1955800"/>
            <a:ext cx="2900363" cy="10414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r>
              <a:rPr lang="en-US" sz="2400">
                <a:solidFill>
                  <a:schemeClr val="tx1"/>
                </a:solidFill>
                <a:latin typeface="Lucida Sans Unicode" charset="0"/>
                <a:ea typeface="Lucida Sans Unicode" charset="0"/>
                <a:cs typeface="Lucida Sans Unicode" charset="0"/>
                <a:sym typeface="Lucida Sans Unicode" charset="0"/>
              </a:rPr>
              <a:t>1/Z</a:t>
            </a:r>
            <a:r>
              <a:rPr lang="en-US" sz="2400" baseline="-6000">
                <a:solidFill>
                  <a:schemeClr val="tx1"/>
                </a:solidFill>
                <a:latin typeface="Lucida Sans Unicode" charset="0"/>
                <a:ea typeface="Lucida Sans Unicode" charset="0"/>
                <a:cs typeface="Lucida Sans Unicode" charset="0"/>
                <a:sym typeface="Lucida Sans Unicode" charset="0"/>
              </a:rPr>
              <a:t>1</a:t>
            </a:r>
            <a:r>
              <a:rPr lang="en-US" sz="2400">
                <a:solidFill>
                  <a:schemeClr val="tx1"/>
                </a:solidFill>
                <a:latin typeface="Lucida Sans Unicode" charset="0"/>
                <a:ea typeface="Lucida Sans Unicode" charset="0"/>
                <a:cs typeface="Lucida Sans Unicode" charset="0"/>
                <a:sym typeface="Lucida Sans Unicode" charset="0"/>
              </a:rPr>
              <a:t> = 1/R + 1/Z</a:t>
            </a:r>
            <a:r>
              <a:rPr lang="en-US" sz="2400" baseline="-6000">
                <a:solidFill>
                  <a:schemeClr val="tx1"/>
                </a:solidFill>
                <a:latin typeface="Lucida Sans Unicode" charset="0"/>
                <a:ea typeface="Lucida Sans Unicode" charset="0"/>
                <a:cs typeface="Lucida Sans Unicode" charset="0"/>
                <a:sym typeface="Lucida Sans Unicode" charset="0"/>
              </a:rPr>
              <a:t>2</a:t>
            </a:r>
            <a:endParaRPr lang="en-US" sz="2400">
              <a:solidFill>
                <a:schemeClr val="tx1"/>
              </a:solidFill>
              <a:latin typeface="Lucida Sans Unicode" charset="0"/>
              <a:ea typeface="Lucida Grande" charset="0"/>
              <a:cs typeface="Lucida Grande" charset="0"/>
              <a:sym typeface="Lucida Sans Unicode" charset="0"/>
            </a:endParaRPr>
          </a:p>
          <a:p>
            <a:pPr marL="39688"/>
            <a:r>
              <a:rPr lang="en-US" sz="2400">
                <a:solidFill>
                  <a:schemeClr val="tx1"/>
                </a:solidFill>
                <a:latin typeface="Lucida Sans Unicode" charset="0"/>
                <a:ea typeface="Lucida Grande" charset="0"/>
                <a:cs typeface="Lucida Grande" charset="0"/>
                <a:sym typeface="Lucida Sans Unicode" charset="0"/>
              </a:rPr>
              <a:t>R = Z</a:t>
            </a:r>
            <a:r>
              <a:rPr lang="en-US" sz="2400" baseline="-6000">
                <a:solidFill>
                  <a:schemeClr val="tx1"/>
                </a:solidFill>
                <a:latin typeface="Lucida Sans Unicode" charset="0"/>
                <a:ea typeface="Lucida Sans Unicode" charset="0"/>
                <a:cs typeface="Lucida Sans Unicode" charset="0"/>
                <a:sym typeface="Lucida Sans Unicode" charset="0"/>
              </a:rPr>
              <a:t>1</a:t>
            </a:r>
            <a:r>
              <a:rPr lang="en-US" sz="2400">
                <a:solidFill>
                  <a:schemeClr val="tx1"/>
                </a:solidFill>
                <a:latin typeface="Lucida Sans Unicode" charset="0"/>
                <a:ea typeface="Lucida Sans Unicode" charset="0"/>
                <a:cs typeface="Lucida Sans Unicode" charset="0"/>
                <a:sym typeface="Lucida Sans Unicode" charset="0"/>
              </a:rPr>
              <a:t>Z</a:t>
            </a:r>
            <a:r>
              <a:rPr lang="en-US" sz="2400" baseline="-6000">
                <a:solidFill>
                  <a:schemeClr val="tx1"/>
                </a:solidFill>
                <a:latin typeface="Lucida Sans Unicode" charset="0"/>
                <a:ea typeface="Lucida Sans Unicode" charset="0"/>
                <a:cs typeface="Lucida Sans Unicode" charset="0"/>
                <a:sym typeface="Lucida Sans Unicode" charset="0"/>
              </a:rPr>
              <a:t>2</a:t>
            </a:r>
            <a:r>
              <a:rPr lang="en-US" sz="2400">
                <a:solidFill>
                  <a:schemeClr val="tx1"/>
                </a:solidFill>
                <a:latin typeface="Lucida Sans Unicode" charset="0"/>
                <a:ea typeface="Lucida Sans Unicode" charset="0"/>
                <a:cs typeface="Lucida Sans Unicode" charset="0"/>
                <a:sym typeface="Lucida Sans Unicode" charset="0"/>
              </a:rPr>
              <a:t>/(Z</a:t>
            </a:r>
            <a:r>
              <a:rPr lang="en-US" sz="2400" baseline="-6000">
                <a:solidFill>
                  <a:schemeClr val="tx1"/>
                </a:solidFill>
                <a:latin typeface="Lucida Sans Unicode" charset="0"/>
                <a:ea typeface="Lucida Sans Unicode" charset="0"/>
                <a:cs typeface="Lucida Sans Unicode" charset="0"/>
                <a:sym typeface="Lucida Sans Unicode" charset="0"/>
              </a:rPr>
              <a:t>2</a:t>
            </a:r>
            <a:r>
              <a:rPr lang="en-US" sz="2400">
                <a:solidFill>
                  <a:schemeClr val="tx1"/>
                </a:solidFill>
                <a:latin typeface="Lucida Sans Unicode" charset="0"/>
                <a:ea typeface="Lucida Sans Unicode" charset="0"/>
                <a:cs typeface="Lucida Sans Unicode" charset="0"/>
                <a:sym typeface="Lucida Sans Unicode" charset="0"/>
              </a:rPr>
              <a:t>-Z</a:t>
            </a:r>
            <a:r>
              <a:rPr lang="en-US" sz="2400" baseline="-6000">
                <a:solidFill>
                  <a:schemeClr val="tx1"/>
                </a:solidFill>
                <a:latin typeface="Lucida Sans Unicode" charset="0"/>
                <a:ea typeface="Lucida Sans Unicode" charset="0"/>
                <a:cs typeface="Lucida Sans Unicode" charset="0"/>
                <a:sym typeface="Lucida Sans Unicode" charset="0"/>
              </a:rPr>
              <a:t>1</a:t>
            </a:r>
            <a:r>
              <a:rPr lang="en-US" sz="2400">
                <a:solidFill>
                  <a:schemeClr val="tx1"/>
                </a:solidFill>
                <a:latin typeface="Lucida Sans Unicode" charset="0"/>
                <a:ea typeface="Lucida Sans Unicode" charset="0"/>
                <a:cs typeface="Lucida Sans Unicode" charset="0"/>
                <a:sym typeface="Lucida Sans Unicode" charset="0"/>
              </a:rPr>
              <a:t>)</a:t>
            </a:r>
          </a:p>
        </p:txBody>
      </p:sp>
      <p:pic>
        <p:nvPicPr>
          <p:cNvPr id="17415" name="Picture 7"/>
          <p:cNvPicPr>
            <a:picLocks noChangeAspect="1" noChangeArrowheads="1"/>
          </p:cNvPicPr>
          <p:nvPr/>
        </p:nvPicPr>
        <p:blipFill>
          <a:blip r:embed="rId3"/>
          <a:srcRect/>
          <a:stretch>
            <a:fillRect/>
          </a:stretch>
        </p:blipFill>
        <p:spPr bwMode="auto">
          <a:xfrm>
            <a:off x="1346200" y="4445000"/>
            <a:ext cx="3263900" cy="977900"/>
          </a:xfrm>
          <a:prstGeom prst="rect">
            <a:avLst/>
          </a:prstGeom>
          <a:noFill/>
          <a:ln w="9525" cap="flat">
            <a:noFill/>
            <a:round/>
            <a:headEnd/>
            <a:tailEnd/>
          </a:ln>
        </p:spPr>
      </p:pic>
      <p:sp>
        <p:nvSpPr>
          <p:cNvPr id="17416" name="Rectangle 8"/>
          <p:cNvSpPr>
            <a:spLocks/>
          </p:cNvSpPr>
          <p:nvPr/>
        </p:nvSpPr>
        <p:spPr bwMode="auto">
          <a:xfrm>
            <a:off x="4978400" y="4559300"/>
            <a:ext cx="1843088" cy="10414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r>
              <a:rPr lang="en-US" sz="2400">
                <a:solidFill>
                  <a:schemeClr val="tx1"/>
                </a:solidFill>
                <a:latin typeface="Lucida Sans Unicode" charset="0"/>
                <a:ea typeface="Lucida Sans Unicode" charset="0"/>
                <a:cs typeface="Lucida Sans Unicode" charset="0"/>
                <a:sym typeface="Lucida Sans Unicode" charset="0"/>
              </a:rPr>
              <a:t>Z</a:t>
            </a:r>
            <a:r>
              <a:rPr lang="en-US" sz="2400" baseline="-6000">
                <a:solidFill>
                  <a:schemeClr val="tx1"/>
                </a:solidFill>
                <a:latin typeface="Lucida Sans Unicode" charset="0"/>
                <a:ea typeface="Lucida Sans Unicode" charset="0"/>
                <a:cs typeface="Lucida Sans Unicode" charset="0"/>
                <a:sym typeface="Lucida Sans Unicode" charset="0"/>
              </a:rPr>
              <a:t>1</a:t>
            </a:r>
            <a:r>
              <a:rPr lang="en-US" sz="2400">
                <a:solidFill>
                  <a:schemeClr val="tx1"/>
                </a:solidFill>
                <a:latin typeface="Lucida Sans Unicode" charset="0"/>
                <a:ea typeface="Lucida Sans Unicode" charset="0"/>
                <a:cs typeface="Lucida Sans Unicode" charset="0"/>
                <a:sym typeface="Lucida Sans Unicode" charset="0"/>
              </a:rPr>
              <a:t> = Z</a:t>
            </a:r>
            <a:r>
              <a:rPr lang="en-US" sz="2400" baseline="-6000">
                <a:solidFill>
                  <a:schemeClr val="tx1"/>
                </a:solidFill>
                <a:latin typeface="Lucida Sans Unicode" charset="0"/>
                <a:ea typeface="Lucida Sans Unicode" charset="0"/>
                <a:cs typeface="Lucida Sans Unicode" charset="0"/>
                <a:sym typeface="Lucida Sans Unicode" charset="0"/>
              </a:rPr>
              <a:t>2</a:t>
            </a:r>
            <a:r>
              <a:rPr lang="en-US" sz="2400">
                <a:solidFill>
                  <a:schemeClr val="tx1"/>
                </a:solidFill>
                <a:latin typeface="Lucida Sans Unicode" charset="0"/>
                <a:ea typeface="Lucida Sans Unicode" charset="0"/>
                <a:cs typeface="Lucida Sans Unicode" charset="0"/>
                <a:sym typeface="Lucida Sans Unicode" charset="0"/>
              </a:rPr>
              <a:t> + R</a:t>
            </a:r>
          </a:p>
          <a:p>
            <a:pPr marL="39688"/>
            <a:r>
              <a:rPr lang="en-US" sz="2400">
                <a:solidFill>
                  <a:schemeClr val="tx1"/>
                </a:solidFill>
                <a:latin typeface="Lucida Sans Unicode" charset="0"/>
                <a:ea typeface="Lucida Sans Unicode" charset="0"/>
                <a:cs typeface="Lucida Sans Unicode" charset="0"/>
                <a:sym typeface="Lucida Sans Unicode" charset="0"/>
              </a:rPr>
              <a:t>R = Z</a:t>
            </a:r>
            <a:r>
              <a:rPr lang="en-US" sz="2400" baseline="-6000">
                <a:solidFill>
                  <a:schemeClr val="tx1"/>
                </a:solidFill>
                <a:latin typeface="Lucida Sans Unicode" charset="0"/>
                <a:ea typeface="Lucida Sans Unicode" charset="0"/>
                <a:cs typeface="Lucida Sans Unicode" charset="0"/>
                <a:sym typeface="Lucida Sans Unicode" charset="0"/>
              </a:rPr>
              <a:t>1</a:t>
            </a:r>
            <a:r>
              <a:rPr lang="en-US" sz="2400">
                <a:solidFill>
                  <a:schemeClr val="tx1"/>
                </a:solidFill>
                <a:latin typeface="Lucida Sans Unicode" charset="0"/>
                <a:ea typeface="Lucida Sans Unicode" charset="0"/>
                <a:cs typeface="Lucida Sans Unicode" charset="0"/>
                <a:sym typeface="Lucida Sans Unicode" charset="0"/>
              </a:rPr>
              <a:t> - Z</a:t>
            </a:r>
            <a:r>
              <a:rPr lang="en-US" sz="2400" baseline="-6000">
                <a:solidFill>
                  <a:schemeClr val="tx1"/>
                </a:solidFill>
                <a:latin typeface="Lucida Sans Unicode" charset="0"/>
                <a:ea typeface="Lucida Sans Unicode" charset="0"/>
                <a:cs typeface="Lucida Sans Unicode" charset="0"/>
                <a:sym typeface="Lucida Sans Unicode" charset="0"/>
              </a:rPr>
              <a:t>2</a:t>
            </a:r>
          </a:p>
        </p:txBody>
      </p:sp>
      <p:sp>
        <p:nvSpPr>
          <p:cNvPr id="11" name="Date Placeholder 10"/>
          <p:cNvSpPr>
            <a:spLocks noGrp="1"/>
          </p:cNvSpPr>
          <p:nvPr>
            <p:ph type="dt" sz="half" idx="10"/>
          </p:nvPr>
        </p:nvSpPr>
        <p:spPr/>
        <p:txBody>
          <a:bodyPr/>
          <a:lstStyle/>
          <a:p>
            <a:fld id="{89DEB5D9-007E-314C-8182-66A96B4C56FC}" type="datetime1">
              <a:rPr lang="ko-KR" altLang="en-US" smtClean="0"/>
              <a:t>2/25/10</a:t>
            </a:fld>
            <a:endParaRPr lang="en-US"/>
          </a:p>
        </p:txBody>
      </p:sp>
      <p:sp>
        <p:nvSpPr>
          <p:cNvPr id="12" name="Footer Placeholder 11"/>
          <p:cNvSpPr>
            <a:spLocks noGrp="1"/>
          </p:cNvSpPr>
          <p:nvPr>
            <p:ph type="ftr" sz="quarter" idx="11"/>
          </p:nvPr>
        </p:nvSpPr>
        <p:spPr/>
        <p:txBody>
          <a:bodyPr/>
          <a:lstStyle/>
          <a:p>
            <a:r>
              <a:rPr lang="en-US" smtClean="0"/>
              <a:t>HIM 2010-02</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741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741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74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4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74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autoUpdateAnimBg="0"/>
      <p:bldP spid="17414" grpId="0" autoUpdateAnimBg="0"/>
      <p:bldP spid="17416" grpId="0" autoUpdateAnimBg="0"/>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16929C4A-B112-BD4A-AF76-DD78840451F4}" type="slidenum">
              <a:rPr lang="en-US"/>
              <a:pPr/>
              <a:t>46</a:t>
            </a:fld>
            <a:endParaRPr lang="en-US"/>
          </a:p>
        </p:txBody>
      </p:sp>
      <p:sp>
        <p:nvSpPr>
          <p:cNvPr id="18433"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18434"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18435" name="Rectangle 3"/>
          <p:cNvSpPr>
            <a:spLocks noChangeArrowheads="1"/>
          </p:cNvSpPr>
          <p:nvPr>
            <p:ph type="title"/>
          </p:nvPr>
        </p:nvSpPr>
        <p:spPr>
          <a:xfrm>
            <a:off x="684213" y="0"/>
            <a:ext cx="7772400" cy="1528763"/>
          </a:xfrm>
          <a:ln/>
        </p:spPr>
        <p:txBody>
          <a:bodyPr rIns="132080"/>
          <a:lstStyle/>
          <a:p>
            <a:pPr marL="877888" indent="-838200"/>
            <a:r>
              <a:rPr lang="en-US" sz="4000">
                <a:solidFill>
                  <a:srgbClr val="008000"/>
                </a:solidFill>
                <a:latin typeface="Lucida Grande" charset="0"/>
                <a:ea typeface="Lucida Grande" charset="0"/>
                <a:cs typeface="Lucida Grande" charset="0"/>
                <a:sym typeface="Lucida Grande" charset="0"/>
              </a:rPr>
              <a:t>4. Electronics for Pulse Signal Processing</a:t>
            </a:r>
            <a:endParaRPr lang="en-US" sz="4000">
              <a:solidFill>
                <a:srgbClr val="008000"/>
              </a:solidFill>
              <a:latin typeface="Lucida Grande" charset="0"/>
              <a:sym typeface="Lucida Grande" charset="0"/>
            </a:endParaRPr>
          </a:p>
        </p:txBody>
      </p:sp>
      <p:sp>
        <p:nvSpPr>
          <p:cNvPr id="18436" name="Rectangle 4"/>
          <p:cNvSpPr>
            <a:spLocks/>
          </p:cNvSpPr>
          <p:nvPr/>
        </p:nvSpPr>
        <p:spPr bwMode="auto">
          <a:xfrm>
            <a:off x="468313" y="1557338"/>
            <a:ext cx="4622800" cy="41783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950"/>
              </a:spcBef>
              <a:buClr>
                <a:srgbClr val="FF0000"/>
              </a:buClr>
              <a:buSzPct val="100000"/>
              <a:buFont typeface="AppleGothic" charset="-127"/>
              <a:buChar char="•"/>
            </a:pPr>
            <a:r>
              <a:rPr lang="en-US" sz="1600">
                <a:solidFill>
                  <a:srgbClr val="FF0000"/>
                </a:solidFill>
                <a:latin typeface="Lucida Grande" charset="0"/>
                <a:ea typeface="Lucida Grande" charset="0"/>
                <a:cs typeface="Lucida Grande" charset="0"/>
                <a:sym typeface="Lucida Grande" charset="0"/>
              </a:rPr>
              <a:t> Preamplifier (PA)</a:t>
            </a:r>
          </a:p>
          <a:p>
            <a:pPr marL="39688">
              <a:spcBef>
                <a:spcPts val="950"/>
              </a:spcBef>
              <a:buClr>
                <a:srgbClr val="FF0000"/>
              </a:buClr>
              <a:buSzPct val="100000"/>
              <a:buFont typeface="AppleGothic" charset="-127"/>
              <a:buChar char="•"/>
            </a:pPr>
            <a:r>
              <a:rPr lang="en-US" sz="1600">
                <a:solidFill>
                  <a:srgbClr val="FF0000"/>
                </a:solidFill>
                <a:latin typeface="Lucida Grande" charset="0"/>
                <a:ea typeface="Lucida Grande" charset="0"/>
                <a:cs typeface="Lucida Grande" charset="0"/>
                <a:sym typeface="Lucida Grande" charset="0"/>
              </a:rPr>
              <a:t> Amplifier (AMP)</a:t>
            </a:r>
          </a:p>
          <a:p>
            <a:pPr marL="39688">
              <a:spcBef>
                <a:spcPts val="950"/>
              </a:spcBef>
              <a:buClr>
                <a:srgbClr val="FF0000"/>
              </a:buClr>
              <a:buSzPct val="100000"/>
              <a:buFont typeface="AppleGothic" charset="-127"/>
              <a:buChar char="•"/>
            </a:pPr>
            <a:r>
              <a:rPr lang="en-US" sz="1600">
                <a:solidFill>
                  <a:srgbClr val="FF0000"/>
                </a:solidFill>
                <a:latin typeface="Lucida Grande" charset="0"/>
                <a:ea typeface="Lucida Grande" charset="0"/>
                <a:cs typeface="Lucida Grande" charset="0"/>
                <a:sym typeface="Lucida Grande" charset="0"/>
              </a:rPr>
              <a:t> Pulse Shaping </a:t>
            </a:r>
          </a:p>
          <a:p>
            <a:pPr marL="39688">
              <a:spcBef>
                <a:spcPts val="950"/>
              </a:spcBef>
              <a:buClr>
                <a:srgbClr val="FF0000"/>
              </a:buClr>
              <a:buSzPct val="100000"/>
              <a:buFont typeface="AppleGothic" charset="-127"/>
              <a:buChar char="•"/>
            </a:pPr>
            <a:r>
              <a:rPr lang="en-US" sz="1600">
                <a:solidFill>
                  <a:srgbClr val="FF0000"/>
                </a:solidFill>
                <a:latin typeface="Lucida Grande" charset="0"/>
                <a:ea typeface="Lucida Grande" charset="0"/>
                <a:cs typeface="Lucida Grande" charset="0"/>
                <a:sym typeface="Lucida Grande" charset="0"/>
              </a:rPr>
              <a:t> Biased Amplifier (BA)</a:t>
            </a:r>
          </a:p>
          <a:p>
            <a:pPr marL="39688">
              <a:spcBef>
                <a:spcPts val="950"/>
              </a:spcBef>
              <a:buClr>
                <a:srgbClr val="FF0000"/>
              </a:buClr>
              <a:buSzPct val="100000"/>
              <a:buFont typeface="AppleGothic" charset="-127"/>
              <a:buChar char="•"/>
            </a:pPr>
            <a:r>
              <a:rPr lang="en-US" sz="1600">
                <a:solidFill>
                  <a:srgbClr val="FF0000"/>
                </a:solidFill>
                <a:latin typeface="Lucida Grande" charset="0"/>
                <a:ea typeface="Lucida Grande" charset="0"/>
                <a:cs typeface="Lucida Grande" charset="0"/>
                <a:sym typeface="Lucida Grande" charset="0"/>
              </a:rPr>
              <a:t> Pulse Stretcher (PS)</a:t>
            </a:r>
          </a:p>
          <a:p>
            <a:pPr marL="39688">
              <a:spcBef>
                <a:spcPts val="950"/>
              </a:spcBef>
              <a:buClr>
                <a:srgbClr val="FF0000"/>
              </a:buClr>
              <a:buSzPct val="100000"/>
              <a:buFont typeface="AppleGothic" charset="-127"/>
              <a:buChar char="•"/>
            </a:pPr>
            <a:r>
              <a:rPr lang="en-US" sz="1600">
                <a:solidFill>
                  <a:srgbClr val="FF0000"/>
                </a:solidFill>
                <a:latin typeface="Lucida Grande" charset="0"/>
                <a:ea typeface="Lucida Grande" charset="0"/>
                <a:cs typeface="Lucida Grande" charset="0"/>
                <a:sym typeface="Lucida Grande" charset="0"/>
              </a:rPr>
              <a:t> Linear Gate (LG)</a:t>
            </a:r>
          </a:p>
          <a:p>
            <a:pPr marL="39688">
              <a:spcBef>
                <a:spcPts val="950"/>
              </a:spcBef>
              <a:buClr>
                <a:srgbClr val="FF0000"/>
              </a:buClr>
              <a:buSzPct val="100000"/>
              <a:buFont typeface="AppleGothic" charset="-127"/>
              <a:buChar char="•"/>
            </a:pPr>
            <a:r>
              <a:rPr lang="en-US" sz="1600">
                <a:solidFill>
                  <a:srgbClr val="FF0000"/>
                </a:solidFill>
                <a:latin typeface="Lucida Grande" charset="0"/>
                <a:ea typeface="Lucida Grande" charset="0"/>
                <a:cs typeface="Lucida Grande" charset="0"/>
                <a:sym typeface="Lucida Grande" charset="0"/>
              </a:rPr>
              <a:t> Delay (DELAY)</a:t>
            </a:r>
          </a:p>
          <a:p>
            <a:pPr marL="39688">
              <a:spcBef>
                <a:spcPts val="950"/>
              </a:spcBef>
              <a:buClr>
                <a:srgbClr val="FF0000"/>
              </a:buClr>
              <a:buSzPct val="100000"/>
              <a:buFont typeface="AppleGothic" charset="-127"/>
              <a:buChar char="•"/>
            </a:pPr>
            <a:r>
              <a:rPr lang="en-US" sz="1600">
                <a:solidFill>
                  <a:srgbClr val="FF0000"/>
                </a:solidFill>
                <a:latin typeface="Lucida Grande" charset="0"/>
                <a:ea typeface="Lucida Grande" charset="0"/>
                <a:cs typeface="Lucida Grande" charset="0"/>
                <a:sym typeface="Lucida Grande" charset="0"/>
              </a:rPr>
              <a:t> Discriminator (DISCR.)</a:t>
            </a:r>
          </a:p>
          <a:p>
            <a:pPr marL="39688">
              <a:spcBef>
                <a:spcPts val="950"/>
              </a:spcBef>
              <a:buClr>
                <a:srgbClr val="FF0000"/>
              </a:buClr>
              <a:buSzPct val="100000"/>
              <a:buFont typeface="AppleGothic" charset="-127"/>
              <a:buChar char="•"/>
            </a:pPr>
            <a:r>
              <a:rPr lang="en-US" sz="1600">
                <a:solidFill>
                  <a:srgbClr val="FF0000"/>
                </a:solidFill>
                <a:latin typeface="Lucida Grande" charset="0"/>
                <a:ea typeface="Lucida Grande" charset="0"/>
                <a:cs typeface="Lucida Grande" charset="0"/>
                <a:sym typeface="Lucida Grande" charset="0"/>
              </a:rPr>
              <a:t> Single Channel Analyzer (SCA)</a:t>
            </a:r>
          </a:p>
          <a:p>
            <a:pPr marL="39688">
              <a:spcBef>
                <a:spcPts val="950"/>
              </a:spcBef>
              <a:buClr>
                <a:srgbClr val="FF0000"/>
              </a:buClr>
              <a:buSzPct val="100000"/>
              <a:buFont typeface="AppleGothic" charset="-127"/>
              <a:buChar char="•"/>
            </a:pPr>
            <a:r>
              <a:rPr lang="en-US" sz="1600">
                <a:solidFill>
                  <a:srgbClr val="FF0000"/>
                </a:solidFill>
                <a:latin typeface="Lucida Grande" charset="0"/>
                <a:ea typeface="Lucida Grande" charset="0"/>
                <a:cs typeface="Lucida Grande" charset="0"/>
                <a:sym typeface="Lucida Grande" charset="0"/>
              </a:rPr>
              <a:t> Analog-to-Digital Converter (ADC)</a:t>
            </a:r>
          </a:p>
          <a:p>
            <a:pPr marL="39688">
              <a:spcBef>
                <a:spcPts val="950"/>
              </a:spcBef>
              <a:buClr>
                <a:srgbClr val="FF0000"/>
              </a:buClr>
              <a:buSzPct val="100000"/>
              <a:buFont typeface="AppleGothic" charset="-127"/>
              <a:buChar char="•"/>
            </a:pPr>
            <a:r>
              <a:rPr lang="en-US" sz="1600">
                <a:solidFill>
                  <a:srgbClr val="FF0000"/>
                </a:solidFill>
                <a:latin typeface="Lucida Grande" charset="0"/>
                <a:ea typeface="Lucida Grande" charset="0"/>
                <a:cs typeface="Lucida Grande" charset="0"/>
                <a:sym typeface="Lucida Grande" charset="0"/>
              </a:rPr>
              <a:t> Multichannel Analyzer (MCA)</a:t>
            </a:r>
          </a:p>
          <a:p>
            <a:pPr marL="39688">
              <a:spcBef>
                <a:spcPts val="950"/>
              </a:spcBef>
              <a:buClr>
                <a:srgbClr val="FF0000"/>
              </a:buClr>
              <a:buSzPct val="100000"/>
              <a:buFont typeface="AppleGothic" charset="-127"/>
              <a:buChar char="•"/>
            </a:pPr>
            <a:r>
              <a:rPr lang="en-US" sz="1600">
                <a:solidFill>
                  <a:srgbClr val="FF0000"/>
                </a:solidFill>
                <a:latin typeface="Lucida Grande" charset="0"/>
                <a:ea typeface="Lucida Grande" charset="0"/>
                <a:cs typeface="Lucida Grande" charset="0"/>
                <a:sym typeface="Lucida Grande" charset="0"/>
              </a:rPr>
              <a:t> Time-to-Amplitude Converters (TAC)</a:t>
            </a:r>
          </a:p>
        </p:txBody>
      </p:sp>
      <p:sp>
        <p:nvSpPr>
          <p:cNvPr id="18437" name="Rectangle 5"/>
          <p:cNvSpPr>
            <a:spLocks/>
          </p:cNvSpPr>
          <p:nvPr/>
        </p:nvSpPr>
        <p:spPr bwMode="auto">
          <a:xfrm>
            <a:off x="4500563" y="1484313"/>
            <a:ext cx="4013200" cy="6858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950"/>
              </a:spcBef>
              <a:buClr>
                <a:srgbClr val="FF0000"/>
              </a:buClr>
              <a:buSzPct val="100000"/>
              <a:buFont typeface="AppleGothic" charset="-127"/>
              <a:buChar char="•"/>
            </a:pPr>
            <a:r>
              <a:rPr lang="en-US" sz="1600">
                <a:solidFill>
                  <a:srgbClr val="FF0000"/>
                </a:solidFill>
                <a:latin typeface="Lucida Grande" charset="0"/>
                <a:ea typeface="Lucida Grande" charset="0"/>
                <a:cs typeface="Lucida Grande" charset="0"/>
                <a:sym typeface="Lucida Grande" charset="0"/>
              </a:rPr>
              <a:t> Scaler </a:t>
            </a:r>
          </a:p>
          <a:p>
            <a:pPr marL="39688">
              <a:spcBef>
                <a:spcPts val="950"/>
              </a:spcBef>
              <a:buClr>
                <a:srgbClr val="FF0000"/>
              </a:buClr>
              <a:buSzPct val="100000"/>
              <a:buFont typeface="AppleGothic" charset="-127"/>
              <a:buChar char="•"/>
            </a:pPr>
            <a:r>
              <a:rPr lang="en-US" sz="1600">
                <a:solidFill>
                  <a:srgbClr val="FF0000"/>
                </a:solidFill>
                <a:latin typeface="Lucida Grande" charset="0"/>
                <a:ea typeface="Lucida Grande" charset="0"/>
                <a:cs typeface="Lucida Grande" charset="0"/>
                <a:sym typeface="Lucida Grande" charset="0"/>
              </a:rPr>
              <a:t> Coincidence Units</a:t>
            </a:r>
          </a:p>
        </p:txBody>
      </p:sp>
      <p:pic>
        <p:nvPicPr>
          <p:cNvPr id="18438" name="Picture 6"/>
          <p:cNvPicPr>
            <a:picLocks noChangeArrowheads="1"/>
          </p:cNvPicPr>
          <p:nvPr/>
        </p:nvPicPr>
        <p:blipFill>
          <a:blip r:embed="rId2"/>
          <a:srcRect/>
          <a:stretch>
            <a:fillRect/>
          </a:stretch>
        </p:blipFill>
        <p:spPr bwMode="auto">
          <a:xfrm>
            <a:off x="4932363" y="2205038"/>
            <a:ext cx="2925762" cy="3902075"/>
          </a:xfrm>
          <a:prstGeom prst="rect">
            <a:avLst/>
          </a:prstGeom>
          <a:noFill/>
          <a:ln w="9525" cap="flat">
            <a:noFill/>
            <a:miter lim="800000"/>
            <a:headEnd/>
            <a:tailEnd/>
          </a:ln>
        </p:spPr>
      </p:pic>
      <p:sp>
        <p:nvSpPr>
          <p:cNvPr id="9" name="Date Placeholder 8"/>
          <p:cNvSpPr>
            <a:spLocks noGrp="1"/>
          </p:cNvSpPr>
          <p:nvPr>
            <p:ph type="dt" sz="half" idx="10"/>
          </p:nvPr>
        </p:nvSpPr>
        <p:spPr/>
        <p:txBody>
          <a:bodyPr/>
          <a:lstStyle/>
          <a:p>
            <a:fld id="{F0740A7F-08B7-8E4E-871E-43D83ED02694}" type="datetime1">
              <a:rPr lang="ko-KR" altLang="en-US" smtClean="0"/>
              <a:t>2/25/10</a:t>
            </a:fld>
            <a:endParaRPr lang="en-US"/>
          </a:p>
        </p:txBody>
      </p:sp>
      <p:sp>
        <p:nvSpPr>
          <p:cNvPr id="10" name="Footer Placeholder 9"/>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5777373C-CD5B-714C-B7B3-AF6BF0FD1E55}" type="slidenum">
              <a:rPr lang="en-US"/>
              <a:pPr/>
              <a:t>47</a:t>
            </a:fld>
            <a:endParaRPr lang="en-US"/>
          </a:p>
        </p:txBody>
      </p:sp>
      <p:sp>
        <p:nvSpPr>
          <p:cNvPr id="19457"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19458"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19459" name="Rectangle 3"/>
          <p:cNvSpPr>
            <a:spLocks noChangeArrowheads="1"/>
          </p:cNvSpPr>
          <p:nvPr>
            <p:ph type="title"/>
          </p:nvPr>
        </p:nvSpPr>
        <p:spPr>
          <a:xfrm>
            <a:off x="684213" y="63500"/>
            <a:ext cx="7772400" cy="665163"/>
          </a:xfrm>
          <a:ln/>
        </p:spPr>
        <p:txBody>
          <a:bodyPr rIns="132080"/>
          <a:lstStyle/>
          <a:p>
            <a:pPr marL="877888" indent="-838200"/>
            <a:r>
              <a:rPr lang="en-US" sz="1800">
                <a:solidFill>
                  <a:srgbClr val="008000"/>
                </a:solidFill>
                <a:latin typeface="Lucida Grande" charset="0"/>
                <a:ea typeface="Lucida Grande" charset="0"/>
                <a:cs typeface="Lucida Grande" charset="0"/>
                <a:sym typeface="Lucida Grande" charset="0"/>
              </a:rPr>
              <a:t>4. Electronics for Pulse Signal Processing</a:t>
            </a:r>
            <a:endParaRPr lang="en-US" sz="1800">
              <a:solidFill>
                <a:srgbClr val="008000"/>
              </a:solidFill>
              <a:latin typeface="Lucida Grande" charset="0"/>
              <a:sym typeface="Lucida Grande" charset="0"/>
            </a:endParaRPr>
          </a:p>
        </p:txBody>
      </p:sp>
      <p:sp>
        <p:nvSpPr>
          <p:cNvPr id="19460" name="Rectangle 4"/>
          <p:cNvSpPr>
            <a:spLocks/>
          </p:cNvSpPr>
          <p:nvPr/>
        </p:nvSpPr>
        <p:spPr bwMode="auto">
          <a:xfrm>
            <a:off x="673100" y="914400"/>
            <a:ext cx="1487488" cy="4572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r>
              <a:rPr lang="en-US">
                <a:solidFill>
                  <a:schemeClr val="tx1"/>
                </a:solidFill>
                <a:latin typeface="Lucida Sans Unicode" charset="0"/>
                <a:ea typeface="Lucida Sans Unicode" charset="0"/>
                <a:cs typeface="Lucida Sans Unicode" charset="0"/>
                <a:sym typeface="Lucida Sans Unicode" charset="0"/>
              </a:rPr>
              <a:t>Preamplifier</a:t>
            </a:r>
          </a:p>
        </p:txBody>
      </p:sp>
      <p:pic>
        <p:nvPicPr>
          <p:cNvPr id="19461" name="Picture 5"/>
          <p:cNvPicPr>
            <a:picLocks noChangeAspect="1" noChangeArrowheads="1"/>
          </p:cNvPicPr>
          <p:nvPr/>
        </p:nvPicPr>
        <p:blipFill>
          <a:blip r:embed="rId2"/>
          <a:srcRect/>
          <a:stretch>
            <a:fillRect/>
          </a:stretch>
        </p:blipFill>
        <p:spPr bwMode="auto">
          <a:xfrm>
            <a:off x="146050" y="1905000"/>
            <a:ext cx="8832850" cy="3670300"/>
          </a:xfrm>
          <a:prstGeom prst="rect">
            <a:avLst/>
          </a:prstGeom>
          <a:noFill/>
          <a:ln w="9525" cap="flat">
            <a:noFill/>
            <a:round/>
            <a:headEnd/>
            <a:tailEnd/>
          </a:ln>
        </p:spPr>
      </p:pic>
      <p:sp>
        <p:nvSpPr>
          <p:cNvPr id="8" name="Date Placeholder 7"/>
          <p:cNvSpPr>
            <a:spLocks noGrp="1"/>
          </p:cNvSpPr>
          <p:nvPr>
            <p:ph type="dt" sz="half" idx="10"/>
          </p:nvPr>
        </p:nvSpPr>
        <p:spPr/>
        <p:txBody>
          <a:bodyPr/>
          <a:lstStyle/>
          <a:p>
            <a:fld id="{3C37E428-590C-2445-B6CE-446CA0468C1C}" type="datetime1">
              <a:rPr lang="ko-KR" altLang="en-US" smtClean="0"/>
              <a:t>2/25/10</a:t>
            </a:fld>
            <a:endParaRPr lang="en-US"/>
          </a:p>
        </p:txBody>
      </p:sp>
      <p:sp>
        <p:nvSpPr>
          <p:cNvPr id="9" name="Footer Placeholder 8"/>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Rectangle 1"/>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20482" name="Rectangle 2"/>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pic>
        <p:nvPicPr>
          <p:cNvPr id="20483" name="Picture 3"/>
          <p:cNvPicPr>
            <a:picLocks noChangeArrowheads="1"/>
          </p:cNvPicPr>
          <p:nvPr/>
        </p:nvPicPr>
        <p:blipFill>
          <a:blip r:embed="rId2"/>
          <a:srcRect/>
          <a:stretch>
            <a:fillRect/>
          </a:stretch>
        </p:blipFill>
        <p:spPr bwMode="auto">
          <a:xfrm>
            <a:off x="107950" y="692150"/>
            <a:ext cx="8886825" cy="5610225"/>
          </a:xfrm>
          <a:prstGeom prst="rect">
            <a:avLst/>
          </a:prstGeom>
          <a:noFill/>
          <a:ln w="9525" cap="flat">
            <a:noFill/>
            <a:miter lim="800000"/>
            <a:headEnd/>
            <a:tailEnd/>
          </a:ln>
        </p:spPr>
      </p:pic>
      <p:sp>
        <p:nvSpPr>
          <p:cNvPr id="20484" name="Rectangle 4"/>
          <p:cNvSpPr>
            <a:spLocks/>
          </p:cNvSpPr>
          <p:nvPr/>
        </p:nvSpPr>
        <p:spPr bwMode="auto">
          <a:xfrm>
            <a:off x="609600" y="228600"/>
            <a:ext cx="7861300" cy="406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400"/>
              </a:spcBef>
            </a:pPr>
            <a:r>
              <a:rPr lang="ja-JP" altLang="en-US" sz="2400">
                <a:solidFill>
                  <a:schemeClr val="tx1"/>
                </a:solidFill>
                <a:ea typeface="굴림" charset="-127"/>
                <a:cs typeface="굴림" charset="-127"/>
              </a:rPr>
              <a:t>흔히</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쓰이는</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두</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종류의</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프리엠프</a:t>
            </a:r>
            <a:endParaRPr lang="en-US" sz="2400">
              <a:solidFill>
                <a:schemeClr val="tx1"/>
              </a:solidFill>
              <a:ea typeface="굴림" charset="-127"/>
              <a:cs typeface="굴림" charset="-127"/>
            </a:endParaRPr>
          </a:p>
        </p:txBody>
      </p:sp>
      <p:sp>
        <p:nvSpPr>
          <p:cNvPr id="20485" name="Line 5"/>
          <p:cNvSpPr>
            <a:spLocks noChangeShapeType="1"/>
          </p:cNvSpPr>
          <p:nvPr/>
        </p:nvSpPr>
        <p:spPr bwMode="auto">
          <a:xfrm>
            <a:off x="5076825" y="2420938"/>
            <a:ext cx="215900" cy="1587"/>
          </a:xfrm>
          <a:prstGeom prst="line">
            <a:avLst/>
          </a:prstGeom>
          <a:noFill/>
          <a:ln w="9525" cap="flat">
            <a:solidFill>
              <a:schemeClr val="tx1"/>
            </a:solidFill>
            <a:prstDash val="solid"/>
            <a:round/>
            <a:headEnd type="none" w="med" len="med"/>
            <a:tailEnd type="triangle" w="med" len="med"/>
          </a:ln>
        </p:spPr>
        <p:txBody>
          <a:bodyPr lIns="0" tIns="0" rIns="0" bIns="0">
            <a:prstTxWarp prst="textNoShape">
              <a:avLst/>
            </a:prstTxWarp>
          </a:bodyPr>
          <a:lstStyle/>
          <a:p>
            <a:endParaRPr lang="en-US"/>
          </a:p>
        </p:txBody>
      </p:sp>
      <p:sp>
        <p:nvSpPr>
          <p:cNvPr id="20486" name="Rectangle 6"/>
          <p:cNvSpPr>
            <a:spLocks/>
          </p:cNvSpPr>
          <p:nvPr/>
        </p:nvSpPr>
        <p:spPr bwMode="auto">
          <a:xfrm>
            <a:off x="5289550" y="2349500"/>
            <a:ext cx="242888" cy="1143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en-US" sz="700" b="1">
                <a:solidFill>
                  <a:srgbClr val="FF0000"/>
                </a:solidFill>
                <a:latin typeface="Lucida Grande" charset="0"/>
                <a:ea typeface="Lucida Grande" charset="0"/>
                <a:cs typeface="Lucida Grande" charset="0"/>
                <a:sym typeface="Lucida Grande" charset="0"/>
              </a:rPr>
              <a:t>out </a:t>
            </a:r>
          </a:p>
        </p:txBody>
      </p:sp>
      <p:sp>
        <p:nvSpPr>
          <p:cNvPr id="20487" name="Rectangle 7"/>
          <p:cNvSpPr>
            <a:spLocks/>
          </p:cNvSpPr>
          <p:nvPr/>
        </p:nvSpPr>
        <p:spPr bwMode="auto">
          <a:xfrm>
            <a:off x="5216525" y="4652963"/>
            <a:ext cx="242888" cy="1143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en-US" sz="700" b="1">
                <a:solidFill>
                  <a:srgbClr val="FF0000"/>
                </a:solidFill>
                <a:latin typeface="Lucida Grande" charset="0"/>
                <a:ea typeface="Lucida Grande" charset="0"/>
                <a:cs typeface="Lucida Grande" charset="0"/>
                <a:sym typeface="Lucida Grande" charset="0"/>
              </a:rPr>
              <a:t>out </a:t>
            </a:r>
          </a:p>
        </p:txBody>
      </p:sp>
      <p:sp>
        <p:nvSpPr>
          <p:cNvPr id="20488" name="Line 8"/>
          <p:cNvSpPr>
            <a:spLocks noChangeShapeType="1"/>
          </p:cNvSpPr>
          <p:nvPr/>
        </p:nvSpPr>
        <p:spPr bwMode="auto">
          <a:xfrm>
            <a:off x="5003800" y="4724400"/>
            <a:ext cx="215900" cy="1588"/>
          </a:xfrm>
          <a:prstGeom prst="line">
            <a:avLst/>
          </a:prstGeom>
          <a:noFill/>
          <a:ln w="9525" cap="flat">
            <a:solidFill>
              <a:schemeClr val="tx1"/>
            </a:solidFill>
            <a:prstDash val="solid"/>
            <a:round/>
            <a:headEnd type="none" w="med" len="med"/>
            <a:tailEnd type="triangle" w="med" len="med"/>
          </a:ln>
        </p:spPr>
        <p:txBody>
          <a:bodyPr lIns="0" tIns="0" rIns="0" bIns="0">
            <a:prstTxWarp prst="textNoShape">
              <a:avLst/>
            </a:prstTxWarp>
          </a:bodyPr>
          <a:lstStyle/>
          <a:p>
            <a:endParaRPr lang="en-US"/>
          </a:p>
        </p:txBody>
      </p:sp>
      <p:sp>
        <p:nvSpPr>
          <p:cNvPr id="20489" name="AutoShape 9"/>
          <p:cNvSpPr>
            <a:spLocks/>
          </p:cNvSpPr>
          <p:nvPr/>
        </p:nvSpPr>
        <p:spPr bwMode="auto">
          <a:xfrm>
            <a:off x="755650" y="4221163"/>
            <a:ext cx="1368425" cy="1490662"/>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938" y="10800"/>
                </a:moveTo>
                <a:cubicBezTo>
                  <a:pt x="938" y="16247"/>
                  <a:pt x="5353" y="20662"/>
                  <a:pt x="10800" y="20662"/>
                </a:cubicBezTo>
                <a:cubicBezTo>
                  <a:pt x="16247" y="20662"/>
                  <a:pt x="20662" y="16247"/>
                  <a:pt x="20662" y="10800"/>
                </a:cubicBezTo>
                <a:cubicBezTo>
                  <a:pt x="20662" y="5353"/>
                  <a:pt x="16247" y="938"/>
                  <a:pt x="10800" y="938"/>
                </a:cubicBezTo>
                <a:cubicBezTo>
                  <a:pt x="5353" y="938"/>
                  <a:pt x="938" y="5353"/>
                  <a:pt x="938" y="10800"/>
                </a:cubicBezTo>
                <a:close/>
                <a:moveTo>
                  <a:pt x="938" y="10800"/>
                </a:moveTo>
              </a:path>
            </a:pathLst>
          </a:custGeom>
          <a:solidFill>
            <a:srgbClr val="0000FF"/>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grpSp>
        <p:nvGrpSpPr>
          <p:cNvPr id="2" name="Group 10"/>
          <p:cNvGrpSpPr>
            <a:grpSpLocks/>
          </p:cNvGrpSpPr>
          <p:nvPr/>
        </p:nvGrpSpPr>
        <p:grpSpPr bwMode="auto">
          <a:xfrm>
            <a:off x="2051050" y="5229225"/>
            <a:ext cx="661988" cy="917575"/>
            <a:chOff x="0" y="0"/>
            <a:chExt cx="417" cy="578"/>
          </a:xfrm>
        </p:grpSpPr>
        <p:sp>
          <p:nvSpPr>
            <p:cNvPr id="20491" name="AutoShape 11"/>
            <p:cNvSpPr>
              <a:spLocks/>
            </p:cNvSpPr>
            <p:nvPr/>
          </p:nvSpPr>
          <p:spPr bwMode="auto">
            <a:xfrm>
              <a:off x="0" y="0"/>
              <a:ext cx="417" cy="578"/>
            </a:xfrm>
            <a:custGeom>
              <a:avLst/>
              <a:gdLst>
                <a:gd name="T0" fmla="*/ 10800 w 21600"/>
                <a:gd name="T1" fmla="*/ 10800 h 21600"/>
              </a:gdLst>
              <a:ahLst/>
              <a:cxnLst>
                <a:cxn ang="0">
                  <a:pos x="T0" y="T1"/>
                </a:cxn>
              </a:cxnLst>
              <a:rect l="0" t="0" r="r" b="b"/>
              <a:pathLst>
                <a:path w="21600" h="21600">
                  <a:moveTo>
                    <a:pt x="0" y="0"/>
                  </a:moveTo>
                  <a:cubicBezTo>
                    <a:pt x="11929" y="0"/>
                    <a:pt x="21600" y="3787"/>
                    <a:pt x="21600" y="8458"/>
                  </a:cubicBezTo>
                  <a:lnTo>
                    <a:pt x="21600" y="9899"/>
                  </a:lnTo>
                  <a:cubicBezTo>
                    <a:pt x="21600" y="13526"/>
                    <a:pt x="15694" y="16750"/>
                    <a:pt x="6919" y="17912"/>
                  </a:cubicBezTo>
                  <a:lnTo>
                    <a:pt x="6919" y="21600"/>
                  </a:lnTo>
                  <a:lnTo>
                    <a:pt x="0" y="17637"/>
                  </a:lnTo>
                  <a:lnTo>
                    <a:pt x="6919" y="12782"/>
                  </a:lnTo>
                  <a:lnTo>
                    <a:pt x="6919" y="16471"/>
                  </a:lnTo>
                  <a:cubicBezTo>
                    <a:pt x="15056" y="15393"/>
                    <a:pt x="20790" y="12530"/>
                    <a:pt x="21521" y="9179"/>
                  </a:cubicBezTo>
                  <a:cubicBezTo>
                    <a:pt x="20566" y="4803"/>
                    <a:pt x="11216" y="1441"/>
                    <a:pt x="0" y="1441"/>
                  </a:cubicBezTo>
                  <a:close/>
                  <a:moveTo>
                    <a:pt x="0" y="0"/>
                  </a:moveTo>
                </a:path>
              </a:pathLst>
            </a:custGeom>
            <a:solidFill>
              <a:srgbClr val="0000FF"/>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0492" name="AutoShape 12"/>
            <p:cNvSpPr>
              <a:spLocks/>
            </p:cNvSpPr>
            <p:nvPr/>
          </p:nvSpPr>
          <p:spPr bwMode="auto">
            <a:xfrm>
              <a:off x="0" y="0"/>
              <a:ext cx="417" cy="264"/>
            </a:xfrm>
            <a:custGeom>
              <a:avLst/>
              <a:gdLst>
                <a:gd name="T0" fmla="*/ 10800 w 21600"/>
                <a:gd name="T1" fmla="*/ 10800 h 21600"/>
              </a:gdLst>
              <a:ahLst/>
              <a:cxnLst>
                <a:cxn ang="0">
                  <a:pos x="T0" y="T1"/>
                </a:cxn>
              </a:cxnLst>
              <a:rect l="0" t="0" r="r" b="b"/>
              <a:pathLst>
                <a:path w="21600" h="21600">
                  <a:moveTo>
                    <a:pt x="0" y="0"/>
                  </a:moveTo>
                  <a:cubicBezTo>
                    <a:pt x="11929" y="0"/>
                    <a:pt x="21600" y="8263"/>
                    <a:pt x="21600" y="18455"/>
                  </a:cubicBezTo>
                  <a:lnTo>
                    <a:pt x="21600" y="21600"/>
                  </a:lnTo>
                  <a:cubicBezTo>
                    <a:pt x="21600" y="11407"/>
                    <a:pt x="11929" y="3145"/>
                    <a:pt x="0" y="3145"/>
                  </a:cubicBezTo>
                  <a:close/>
                  <a:moveTo>
                    <a:pt x="0" y="0"/>
                  </a:moveTo>
                </a:path>
              </a:pathLst>
            </a:custGeom>
            <a:solidFill>
              <a:srgbClr val="0000CC"/>
            </a:solidFill>
            <a:ln w="9525" cap="flat">
              <a:noFill/>
              <a:miter lim="800000"/>
              <a:headEnd type="none" w="med" len="med"/>
              <a:tailEnd type="none" w="med" len="med"/>
            </a:ln>
          </p:spPr>
          <p:txBody>
            <a:bodyPr lIns="0" tIns="0" rIns="0" bIns="0">
              <a:prstTxWarp prst="textNoShape">
                <a:avLst/>
              </a:prstTxWarp>
            </a:bodyPr>
            <a:lstStyle/>
            <a:p>
              <a:endParaRPr lang="en-US"/>
            </a:p>
          </p:txBody>
        </p:sp>
        <p:sp>
          <p:nvSpPr>
            <p:cNvPr id="20493" name="AutoShape 13"/>
            <p:cNvSpPr>
              <a:spLocks/>
            </p:cNvSpPr>
            <p:nvPr/>
          </p:nvSpPr>
          <p:spPr bwMode="auto">
            <a:xfrm>
              <a:off x="415" y="245"/>
              <a:ext cx="2" cy="19"/>
            </a:xfrm>
            <a:custGeom>
              <a:avLst/>
              <a:gdLst>
                <a:gd name="T0" fmla="*/ 10800 w 21600"/>
                <a:gd name="T1" fmla="*/ 10800 h 21600"/>
              </a:gdLst>
              <a:ahLst/>
              <a:cxnLst>
                <a:cxn ang="0">
                  <a:pos x="T0" y="T1"/>
                </a:cxn>
              </a:cxnLst>
              <a:rect l="0" t="0" r="r" b="b"/>
              <a:pathLst>
                <a:path w="21600" h="21600">
                  <a:moveTo>
                    <a:pt x="21600" y="21600"/>
                  </a:moveTo>
                  <a:cubicBezTo>
                    <a:pt x="21600" y="14390"/>
                    <a:pt x="14394" y="7184"/>
                    <a:pt x="0" y="0"/>
                  </a:cubicBezTo>
                </a:path>
              </a:pathLst>
            </a:cu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grpSp>
      <p:sp>
        <p:nvSpPr>
          <p:cNvPr id="20494" name="Rectangle 14"/>
          <p:cNvSpPr>
            <a:spLocks/>
          </p:cNvSpPr>
          <p:nvPr/>
        </p:nvSpPr>
        <p:spPr bwMode="auto">
          <a:xfrm>
            <a:off x="214313" y="6021388"/>
            <a:ext cx="4752975" cy="5461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ja-JP" altLang="en-US" sz="1100" b="1">
                <a:solidFill>
                  <a:srgbClr val="0000FF"/>
                </a:solidFill>
                <a:latin typeface="Lucida Grande" charset="0"/>
                <a:ea typeface="AppleGothic" charset="-127"/>
                <a:cs typeface="AppleGothic" charset="-127"/>
                <a:sym typeface="Lucida Grande" charset="0"/>
              </a:rPr>
              <a:t>축전지에</a:t>
            </a:r>
            <a:r>
              <a:rPr lang="en-US" sz="1100" b="1">
                <a:solidFill>
                  <a:srgbClr val="0000FF"/>
                </a:solidFill>
                <a:latin typeface="Lucida Grande" charset="0"/>
                <a:ea typeface="AppleGothic" charset="-127"/>
                <a:cs typeface="AppleGothic" charset="-127"/>
                <a:sym typeface="Lucida Grande" charset="0"/>
              </a:rPr>
              <a:t> Charge</a:t>
            </a:r>
            <a:r>
              <a:rPr lang="ja-JP" altLang="en-US" sz="1100" b="1">
                <a:solidFill>
                  <a:srgbClr val="0000FF"/>
                </a:solidFill>
                <a:latin typeface="Lucida Grande" charset="0"/>
                <a:ea typeface="AppleGothic" charset="-127"/>
                <a:cs typeface="AppleGothic" charset="-127"/>
                <a:sym typeface="Lucida Grande" charset="0"/>
              </a:rPr>
              <a:t>가</a:t>
            </a:r>
            <a:r>
              <a:rPr lang="en-US" sz="1100" b="1">
                <a:solidFill>
                  <a:srgbClr val="0000FF"/>
                </a:solidFill>
                <a:latin typeface="Lucida Grande" charset="0"/>
                <a:ea typeface="AppleGothic" charset="-127"/>
                <a:cs typeface="AppleGothic" charset="-127"/>
                <a:sym typeface="Lucida Grande" charset="0"/>
              </a:rPr>
              <a:t> Full</a:t>
            </a:r>
            <a:r>
              <a:rPr lang="ja-JP" altLang="en-US" sz="1100" b="1">
                <a:solidFill>
                  <a:srgbClr val="0000FF"/>
                </a:solidFill>
                <a:latin typeface="Lucida Grande" charset="0"/>
                <a:ea typeface="AppleGothic" charset="-127"/>
                <a:cs typeface="AppleGothic" charset="-127"/>
                <a:sym typeface="Lucida Grande" charset="0"/>
              </a:rPr>
              <a:t>로</a:t>
            </a:r>
            <a:r>
              <a:rPr lang="en-US" sz="1100" b="1">
                <a:solidFill>
                  <a:srgbClr val="0000FF"/>
                </a:solidFill>
                <a:latin typeface="Lucida Grande" charset="0"/>
                <a:ea typeface="AppleGothic" charset="-127"/>
                <a:cs typeface="AppleGothic" charset="-127"/>
                <a:sym typeface="Lucida Grande" charset="0"/>
              </a:rPr>
              <a:t> </a:t>
            </a:r>
            <a:r>
              <a:rPr lang="ja-JP" altLang="en-US" sz="1100" b="1">
                <a:solidFill>
                  <a:srgbClr val="0000FF"/>
                </a:solidFill>
                <a:latin typeface="Lucida Grande" charset="0"/>
                <a:ea typeface="AppleGothic" charset="-127"/>
                <a:cs typeface="AppleGothic" charset="-127"/>
                <a:sym typeface="Lucida Grande" charset="0"/>
              </a:rPr>
              <a:t>차고</a:t>
            </a:r>
            <a:r>
              <a:rPr lang="en-US" sz="1100" b="1">
                <a:solidFill>
                  <a:srgbClr val="0000FF"/>
                </a:solidFill>
                <a:latin typeface="Lucida Grande" charset="0"/>
                <a:ea typeface="AppleGothic" charset="-127"/>
                <a:cs typeface="AppleGothic" charset="-127"/>
                <a:sym typeface="Lucida Grande" charset="0"/>
              </a:rPr>
              <a:t> </a:t>
            </a:r>
            <a:r>
              <a:rPr lang="ja-JP" altLang="en-US" sz="1100" b="1">
                <a:solidFill>
                  <a:srgbClr val="0000FF"/>
                </a:solidFill>
                <a:latin typeface="Lucida Grande" charset="0"/>
                <a:ea typeface="AppleGothic" charset="-127"/>
                <a:cs typeface="AppleGothic" charset="-127"/>
                <a:sym typeface="Lucida Grande" charset="0"/>
              </a:rPr>
              <a:t>나면</a:t>
            </a:r>
            <a:r>
              <a:rPr lang="en-US" sz="1100" b="1">
                <a:solidFill>
                  <a:srgbClr val="0000FF"/>
                </a:solidFill>
                <a:latin typeface="Lucida Grande" charset="0"/>
                <a:ea typeface="AppleGothic" charset="-127"/>
                <a:cs typeface="AppleGothic" charset="-127"/>
                <a:sym typeface="Lucida Grande" charset="0"/>
              </a:rPr>
              <a:t>, </a:t>
            </a:r>
          </a:p>
          <a:p>
            <a:pPr marL="39688" algn="ctr"/>
            <a:r>
              <a:rPr lang="en-US" sz="1100" b="1">
                <a:solidFill>
                  <a:srgbClr val="0000FF"/>
                </a:solidFill>
                <a:latin typeface="Lucida Grande" charset="0"/>
                <a:ea typeface="AppleGothic" charset="-127"/>
                <a:cs typeface="AppleGothic" charset="-127"/>
                <a:sym typeface="Lucida Grande" charset="0"/>
              </a:rPr>
              <a:t>current</a:t>
            </a:r>
            <a:r>
              <a:rPr lang="ja-JP" altLang="en-US" sz="1100" b="1">
                <a:solidFill>
                  <a:srgbClr val="0000FF"/>
                </a:solidFill>
                <a:latin typeface="Lucida Grande" charset="0"/>
                <a:ea typeface="AppleGothic" charset="-127"/>
                <a:cs typeface="AppleGothic" charset="-127"/>
                <a:sym typeface="Lucida Grande" charset="0"/>
              </a:rPr>
              <a:t>가</a:t>
            </a:r>
            <a:r>
              <a:rPr lang="en-US" sz="1100" b="1">
                <a:solidFill>
                  <a:srgbClr val="0000FF"/>
                </a:solidFill>
                <a:latin typeface="Lucida Grande" charset="0"/>
                <a:ea typeface="AppleGothic" charset="-127"/>
                <a:cs typeface="AppleGothic" charset="-127"/>
                <a:sym typeface="Lucida Grande" charset="0"/>
              </a:rPr>
              <a:t> </a:t>
            </a:r>
            <a:r>
              <a:rPr lang="ja-JP" altLang="en-US" sz="1100" b="1">
                <a:solidFill>
                  <a:srgbClr val="0000FF"/>
                </a:solidFill>
                <a:latin typeface="Lucida Grande" charset="0"/>
                <a:ea typeface="AppleGothic" charset="-127"/>
                <a:cs typeface="AppleGothic" charset="-127"/>
                <a:sym typeface="Lucida Grande" charset="0"/>
              </a:rPr>
              <a:t>저항</a:t>
            </a:r>
            <a:r>
              <a:rPr lang="en-US" sz="1100" b="1">
                <a:solidFill>
                  <a:srgbClr val="0000FF"/>
                </a:solidFill>
                <a:latin typeface="Lucida Grande" charset="0"/>
                <a:ea typeface="AppleGothic" charset="-127"/>
                <a:cs typeface="AppleGothic" charset="-127"/>
                <a:sym typeface="Lucida Grande" charset="0"/>
              </a:rPr>
              <a:t> Rf</a:t>
            </a:r>
            <a:r>
              <a:rPr lang="ja-JP" altLang="en-US" sz="1100" b="1">
                <a:solidFill>
                  <a:srgbClr val="0000FF"/>
                </a:solidFill>
                <a:latin typeface="Lucida Grande" charset="0"/>
                <a:ea typeface="AppleGothic" charset="-127"/>
                <a:cs typeface="AppleGothic" charset="-127"/>
                <a:sym typeface="Lucida Grande" charset="0"/>
              </a:rPr>
              <a:t>로</a:t>
            </a:r>
            <a:r>
              <a:rPr lang="en-US" sz="1100" b="1">
                <a:solidFill>
                  <a:srgbClr val="0000FF"/>
                </a:solidFill>
                <a:latin typeface="Lucida Grande" charset="0"/>
                <a:ea typeface="AppleGothic" charset="-127"/>
                <a:cs typeface="AppleGothic" charset="-127"/>
                <a:sym typeface="Lucida Grande" charset="0"/>
              </a:rPr>
              <a:t> </a:t>
            </a:r>
            <a:r>
              <a:rPr lang="ja-JP" altLang="en-US" sz="1100" b="1">
                <a:solidFill>
                  <a:srgbClr val="0000FF"/>
                </a:solidFill>
                <a:latin typeface="Lucida Grande" charset="0"/>
                <a:ea typeface="AppleGothic" charset="-127"/>
                <a:cs typeface="AppleGothic" charset="-127"/>
                <a:sym typeface="Lucida Grande" charset="0"/>
              </a:rPr>
              <a:t>흘러간다</a:t>
            </a:r>
            <a:r>
              <a:rPr lang="en-US" sz="1100" b="1">
                <a:solidFill>
                  <a:srgbClr val="0000FF"/>
                </a:solidFill>
                <a:latin typeface="Lucida Grande" charset="0"/>
                <a:ea typeface="AppleGothic" charset="-127"/>
                <a:cs typeface="AppleGothic" charset="-127"/>
                <a:sym typeface="Lucida Grande" charset="0"/>
              </a:rPr>
              <a:t>.</a:t>
            </a:r>
          </a:p>
          <a:p>
            <a:pPr marL="39688" algn="ctr"/>
            <a:r>
              <a:rPr lang="en-US" sz="1100" b="1">
                <a:solidFill>
                  <a:srgbClr val="0000FF"/>
                </a:solidFill>
                <a:latin typeface="Lucida Grande" charset="0"/>
                <a:ea typeface="AppleGothic" charset="-127"/>
                <a:cs typeface="AppleGothic" charset="-127"/>
                <a:sym typeface="Lucida Grande" charset="0"/>
              </a:rPr>
              <a:t>Detector</a:t>
            </a:r>
            <a:r>
              <a:rPr lang="ja-JP" altLang="en-US" sz="1100" b="1">
                <a:solidFill>
                  <a:srgbClr val="0000FF"/>
                </a:solidFill>
                <a:latin typeface="Lucida Grande" charset="0"/>
                <a:ea typeface="AppleGothic" charset="-127"/>
                <a:cs typeface="AppleGothic" charset="-127"/>
                <a:sym typeface="Lucida Grande" charset="0"/>
              </a:rPr>
              <a:t>에는</a:t>
            </a:r>
            <a:r>
              <a:rPr lang="en-US" sz="1100" b="1">
                <a:solidFill>
                  <a:srgbClr val="0000FF"/>
                </a:solidFill>
                <a:latin typeface="Lucida Grande" charset="0"/>
                <a:ea typeface="AppleGothic" charset="-127"/>
                <a:cs typeface="AppleGothic" charset="-127"/>
                <a:sym typeface="Lucida Grande" charset="0"/>
              </a:rPr>
              <a:t> </a:t>
            </a:r>
            <a:r>
              <a:rPr lang="ja-JP" altLang="en-US" sz="1100" b="1">
                <a:solidFill>
                  <a:srgbClr val="0000FF"/>
                </a:solidFill>
                <a:latin typeface="Lucida Grande" charset="0"/>
                <a:ea typeface="AppleGothic" charset="-127"/>
                <a:cs typeface="AppleGothic" charset="-127"/>
                <a:sym typeface="Lucida Grande" charset="0"/>
              </a:rPr>
              <a:t>전압을</a:t>
            </a:r>
            <a:r>
              <a:rPr lang="en-US" sz="1100" b="1">
                <a:solidFill>
                  <a:srgbClr val="0000FF"/>
                </a:solidFill>
                <a:latin typeface="Lucida Grande" charset="0"/>
                <a:ea typeface="AppleGothic" charset="-127"/>
                <a:cs typeface="AppleGothic" charset="-127"/>
                <a:sym typeface="Lucida Grande" charset="0"/>
              </a:rPr>
              <a:t> </a:t>
            </a:r>
            <a:r>
              <a:rPr lang="ja-JP" altLang="en-US" sz="1100" b="1">
                <a:solidFill>
                  <a:srgbClr val="0000FF"/>
                </a:solidFill>
                <a:latin typeface="Lucida Grande" charset="0"/>
                <a:ea typeface="AppleGothic" charset="-127"/>
                <a:cs typeface="AppleGothic" charset="-127"/>
                <a:sym typeface="Lucida Grande" charset="0"/>
              </a:rPr>
              <a:t>걸어주기</a:t>
            </a:r>
            <a:r>
              <a:rPr lang="en-US" sz="1100" b="1">
                <a:solidFill>
                  <a:srgbClr val="0000FF"/>
                </a:solidFill>
                <a:latin typeface="Lucida Grande" charset="0"/>
                <a:ea typeface="AppleGothic" charset="-127"/>
                <a:cs typeface="AppleGothic" charset="-127"/>
                <a:sym typeface="Lucida Grande" charset="0"/>
              </a:rPr>
              <a:t> </a:t>
            </a:r>
            <a:r>
              <a:rPr lang="ja-JP" altLang="en-US" sz="1100" b="1">
                <a:solidFill>
                  <a:srgbClr val="0000FF"/>
                </a:solidFill>
                <a:latin typeface="Lucida Grande" charset="0"/>
                <a:ea typeface="AppleGothic" charset="-127"/>
                <a:cs typeface="AppleGothic" charset="-127"/>
                <a:sym typeface="Lucida Grande" charset="0"/>
              </a:rPr>
              <a:t>때문에</a:t>
            </a:r>
            <a:r>
              <a:rPr lang="en-US" sz="1100" b="1">
                <a:solidFill>
                  <a:srgbClr val="0000FF"/>
                </a:solidFill>
                <a:latin typeface="Lucida Grande" charset="0"/>
                <a:ea typeface="AppleGothic" charset="-127"/>
                <a:cs typeface="AppleGothic" charset="-127"/>
                <a:sym typeface="Lucida Grande" charset="0"/>
              </a:rPr>
              <a:t> </a:t>
            </a:r>
            <a:r>
              <a:rPr lang="ja-JP" altLang="en-US" sz="1100" b="1">
                <a:solidFill>
                  <a:srgbClr val="0000FF"/>
                </a:solidFill>
                <a:latin typeface="Lucida Grande" charset="0"/>
                <a:ea typeface="AppleGothic" charset="-127"/>
                <a:cs typeface="AppleGothic" charset="-127"/>
                <a:sym typeface="Lucida Grande" charset="0"/>
              </a:rPr>
              <a:t>항상</a:t>
            </a:r>
            <a:r>
              <a:rPr lang="en-US" sz="1100" b="1">
                <a:solidFill>
                  <a:srgbClr val="0000FF"/>
                </a:solidFill>
                <a:latin typeface="Lucida Grande" charset="0"/>
                <a:ea typeface="AppleGothic" charset="-127"/>
                <a:cs typeface="AppleGothic" charset="-127"/>
                <a:sym typeface="Lucida Grande" charset="0"/>
              </a:rPr>
              <a:t> </a:t>
            </a:r>
            <a:r>
              <a:rPr lang="ja-JP" altLang="en-US" sz="1100" b="1">
                <a:solidFill>
                  <a:srgbClr val="0000FF"/>
                </a:solidFill>
                <a:latin typeface="Lucida Grande" charset="0"/>
                <a:ea typeface="AppleGothic" charset="-127"/>
                <a:cs typeface="AppleGothic" charset="-127"/>
                <a:sym typeface="Lucida Grande" charset="0"/>
              </a:rPr>
              <a:t>축전지가</a:t>
            </a:r>
            <a:r>
              <a:rPr lang="en-US" sz="1100" b="1">
                <a:solidFill>
                  <a:srgbClr val="0000FF"/>
                </a:solidFill>
                <a:latin typeface="Lucida Grande" charset="0"/>
                <a:ea typeface="AppleGothic" charset="-127"/>
                <a:cs typeface="AppleGothic" charset="-127"/>
                <a:sym typeface="Lucida Grande" charset="0"/>
              </a:rPr>
              <a:t> </a:t>
            </a:r>
            <a:r>
              <a:rPr lang="ja-JP" altLang="en-US" sz="1100" b="1">
                <a:solidFill>
                  <a:srgbClr val="0000FF"/>
                </a:solidFill>
                <a:latin typeface="Lucida Grande" charset="0"/>
                <a:ea typeface="AppleGothic" charset="-127"/>
                <a:cs typeface="AppleGothic" charset="-127"/>
                <a:sym typeface="Lucida Grande" charset="0"/>
              </a:rPr>
              <a:t>걸려</a:t>
            </a:r>
            <a:r>
              <a:rPr lang="en-US" sz="1100" b="1">
                <a:solidFill>
                  <a:srgbClr val="0000FF"/>
                </a:solidFill>
                <a:latin typeface="Lucida Grande" charset="0"/>
                <a:ea typeface="AppleGothic" charset="-127"/>
                <a:cs typeface="AppleGothic" charset="-127"/>
                <a:sym typeface="Lucida Grande" charset="0"/>
              </a:rPr>
              <a:t> </a:t>
            </a:r>
            <a:r>
              <a:rPr lang="ja-JP" altLang="en-US" sz="1100" b="1">
                <a:solidFill>
                  <a:srgbClr val="0000FF"/>
                </a:solidFill>
                <a:latin typeface="Lucida Grande" charset="0"/>
                <a:ea typeface="AppleGothic" charset="-127"/>
                <a:cs typeface="AppleGothic" charset="-127"/>
                <a:sym typeface="Lucida Grande" charset="0"/>
              </a:rPr>
              <a:t>있는</a:t>
            </a:r>
            <a:r>
              <a:rPr lang="en-US" sz="1100" b="1">
                <a:solidFill>
                  <a:srgbClr val="0000FF"/>
                </a:solidFill>
                <a:latin typeface="Lucida Grande" charset="0"/>
                <a:ea typeface="AppleGothic" charset="-127"/>
                <a:cs typeface="AppleGothic" charset="-127"/>
                <a:sym typeface="Lucida Grande" charset="0"/>
              </a:rPr>
              <a:t> </a:t>
            </a:r>
            <a:r>
              <a:rPr lang="ja-JP" altLang="en-US" sz="1100" b="1">
                <a:solidFill>
                  <a:srgbClr val="0000FF"/>
                </a:solidFill>
                <a:latin typeface="Lucida Grande" charset="0"/>
                <a:ea typeface="AppleGothic" charset="-127"/>
                <a:cs typeface="AppleGothic" charset="-127"/>
                <a:sym typeface="Lucida Grande" charset="0"/>
              </a:rPr>
              <a:t>것과</a:t>
            </a:r>
            <a:r>
              <a:rPr lang="en-US" sz="1100" b="1">
                <a:solidFill>
                  <a:srgbClr val="0000FF"/>
                </a:solidFill>
                <a:latin typeface="Lucida Grande" charset="0"/>
                <a:ea typeface="AppleGothic" charset="-127"/>
                <a:cs typeface="AppleGothic" charset="-127"/>
                <a:sym typeface="Lucida Grande" charset="0"/>
              </a:rPr>
              <a:t> </a:t>
            </a:r>
            <a:r>
              <a:rPr lang="ja-JP" altLang="en-US" sz="1100" b="1">
                <a:solidFill>
                  <a:srgbClr val="0000FF"/>
                </a:solidFill>
                <a:latin typeface="Lucida Grande" charset="0"/>
                <a:ea typeface="AppleGothic" charset="-127"/>
                <a:cs typeface="AppleGothic" charset="-127"/>
                <a:sym typeface="Lucida Grande" charset="0"/>
              </a:rPr>
              <a:t>같다</a:t>
            </a:r>
            <a:r>
              <a:rPr lang="en-US" sz="1100" b="1">
                <a:solidFill>
                  <a:srgbClr val="0000FF"/>
                </a:solidFill>
                <a:latin typeface="Lucida Grande" charset="0"/>
                <a:ea typeface="AppleGothic" charset="-127"/>
                <a:cs typeface="AppleGothic" charset="-127"/>
                <a:sym typeface="Lucida Grande" charset="0"/>
              </a:rPr>
              <a:t>.</a:t>
            </a:r>
          </a:p>
        </p:txBody>
      </p:sp>
      <p:sp>
        <p:nvSpPr>
          <p:cNvPr id="20495" name="AutoShape 15"/>
          <p:cNvSpPr>
            <a:spLocks/>
          </p:cNvSpPr>
          <p:nvPr/>
        </p:nvSpPr>
        <p:spPr bwMode="auto">
          <a:xfrm>
            <a:off x="2916238" y="2276475"/>
            <a:ext cx="433387" cy="269875"/>
          </a:xfrm>
          <a:prstGeom prst="rightArrow">
            <a:avLst>
              <a:gd name="adj1" fmla="val 12417"/>
              <a:gd name="adj2" fmla="val 40214"/>
            </a:avLst>
          </a:prstGeom>
          <a:solidFill>
            <a:srgbClr val="FF0000"/>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0496" name="AutoShape 16"/>
          <p:cNvSpPr>
            <a:spLocks/>
          </p:cNvSpPr>
          <p:nvPr/>
        </p:nvSpPr>
        <p:spPr bwMode="auto">
          <a:xfrm>
            <a:off x="2916238" y="2492375"/>
            <a:ext cx="398462" cy="288925"/>
          </a:xfrm>
          <a:prstGeom prst="leftArrow">
            <a:avLst>
              <a:gd name="adj1" fmla="val 16343"/>
              <a:gd name="adj2" fmla="val 34535"/>
            </a:avLst>
          </a:prstGeom>
          <a:solidFill>
            <a:srgbClr val="0000FF"/>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0497" name="Line 17"/>
          <p:cNvSpPr>
            <a:spLocks noChangeShapeType="1"/>
          </p:cNvSpPr>
          <p:nvPr/>
        </p:nvSpPr>
        <p:spPr bwMode="auto">
          <a:xfrm flipH="1">
            <a:off x="3132138" y="2565400"/>
            <a:ext cx="71437" cy="215900"/>
          </a:xfrm>
          <a:prstGeom prst="line">
            <a:avLst/>
          </a:prstGeom>
          <a:noFill/>
          <a:ln w="19050" cap="flat">
            <a:solidFill>
              <a:srgbClr val="0000FF"/>
            </a:solidFill>
            <a:prstDash val="solid"/>
            <a:round/>
            <a:headEnd type="none" w="med" len="med"/>
            <a:tailEnd type="none" w="med" len="med"/>
          </a:ln>
        </p:spPr>
        <p:txBody>
          <a:bodyPr lIns="0" tIns="0" rIns="0" bIns="0">
            <a:prstTxWarp prst="textNoShape">
              <a:avLst/>
            </a:prstTxWarp>
          </a:bodyPr>
          <a:lstStyle/>
          <a:p>
            <a:endParaRPr lang="en-US"/>
          </a:p>
        </p:txBody>
      </p:sp>
      <p:sp>
        <p:nvSpPr>
          <p:cNvPr id="19" name="Date Placeholder 18"/>
          <p:cNvSpPr>
            <a:spLocks noGrp="1"/>
          </p:cNvSpPr>
          <p:nvPr>
            <p:ph type="dt" sz="half" idx="10"/>
          </p:nvPr>
        </p:nvSpPr>
        <p:spPr/>
        <p:txBody>
          <a:bodyPr/>
          <a:lstStyle/>
          <a:p>
            <a:fld id="{3DADEB1B-4125-EA46-AA68-9F96E05CB88B}" type="datetime1">
              <a:rPr lang="ko-KR" altLang="en-US" smtClean="0"/>
              <a:t>2/25/10</a:t>
            </a:fld>
            <a:endParaRPr lang="en-US"/>
          </a:p>
        </p:txBody>
      </p:sp>
      <p:sp>
        <p:nvSpPr>
          <p:cNvPr id="20" name="Slide Number Placeholder 19"/>
          <p:cNvSpPr>
            <a:spLocks noGrp="1"/>
          </p:cNvSpPr>
          <p:nvPr>
            <p:ph type="sldNum" sz="quarter" idx="12"/>
          </p:nvPr>
        </p:nvSpPr>
        <p:spPr/>
        <p:txBody>
          <a:bodyPr/>
          <a:lstStyle/>
          <a:p>
            <a:fld id="{DC321C2C-780E-034C-8165-AB6D2EC2823B}" type="slidenum">
              <a:rPr lang="en-US" smtClean="0"/>
              <a:pPr/>
              <a:t>48</a:t>
            </a:fld>
            <a:endParaRPr lang="en-US"/>
          </a:p>
        </p:txBody>
      </p:sp>
      <p:sp>
        <p:nvSpPr>
          <p:cNvPr id="21" name="Footer Placeholder 20"/>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4608D685-B6ED-4745-B59C-A4E9C04121C3}" type="slidenum">
              <a:rPr lang="en-US"/>
              <a:pPr/>
              <a:t>49</a:t>
            </a:fld>
            <a:endParaRPr lang="en-US"/>
          </a:p>
        </p:txBody>
      </p:sp>
      <p:sp>
        <p:nvSpPr>
          <p:cNvPr id="21505"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21506"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21507" name="Rectangle 3"/>
          <p:cNvSpPr>
            <a:spLocks noChangeArrowheads="1"/>
          </p:cNvSpPr>
          <p:nvPr>
            <p:ph type="title"/>
          </p:nvPr>
        </p:nvSpPr>
        <p:spPr>
          <a:xfrm>
            <a:off x="684213" y="0"/>
            <a:ext cx="7772400" cy="665163"/>
          </a:xfrm>
          <a:ln/>
        </p:spPr>
        <p:txBody>
          <a:bodyPr rIns="132080"/>
          <a:lstStyle/>
          <a:p>
            <a:pPr marL="877888" indent="-838200"/>
            <a:r>
              <a:rPr lang="en-US" sz="1800">
                <a:solidFill>
                  <a:srgbClr val="008000"/>
                </a:solidFill>
                <a:latin typeface="Lucida Grande" charset="0"/>
                <a:ea typeface="Lucida Grande" charset="0"/>
                <a:cs typeface="Lucida Grande" charset="0"/>
                <a:sym typeface="Lucida Grande" charset="0"/>
              </a:rPr>
              <a:t>4. Electronics for Pulse Signal Processing</a:t>
            </a:r>
            <a:endParaRPr lang="en-US" sz="1800">
              <a:solidFill>
                <a:srgbClr val="008000"/>
              </a:solidFill>
              <a:latin typeface="Lucida Grande" charset="0"/>
              <a:sym typeface="Lucida Grande" charset="0"/>
            </a:endParaRPr>
          </a:p>
        </p:txBody>
      </p:sp>
      <p:pic>
        <p:nvPicPr>
          <p:cNvPr id="21508" name="Picture 4"/>
          <p:cNvPicPr>
            <a:picLocks noChangeArrowheads="1"/>
          </p:cNvPicPr>
          <p:nvPr/>
        </p:nvPicPr>
        <p:blipFill>
          <a:blip r:embed="rId2"/>
          <a:srcRect/>
          <a:stretch>
            <a:fillRect/>
          </a:stretch>
        </p:blipFill>
        <p:spPr bwMode="auto">
          <a:xfrm>
            <a:off x="3276600" y="2492375"/>
            <a:ext cx="2794000" cy="1924050"/>
          </a:xfrm>
          <a:prstGeom prst="rect">
            <a:avLst/>
          </a:prstGeom>
          <a:noFill/>
          <a:ln w="9525" cap="flat">
            <a:noFill/>
            <a:miter lim="800000"/>
            <a:headEnd/>
            <a:tailEnd/>
          </a:ln>
        </p:spPr>
      </p:pic>
      <p:pic>
        <p:nvPicPr>
          <p:cNvPr id="21509" name="Picture 5"/>
          <p:cNvPicPr>
            <a:picLocks noChangeArrowheads="1"/>
          </p:cNvPicPr>
          <p:nvPr/>
        </p:nvPicPr>
        <p:blipFill>
          <a:blip r:embed="rId3"/>
          <a:srcRect/>
          <a:stretch>
            <a:fillRect/>
          </a:stretch>
        </p:blipFill>
        <p:spPr bwMode="auto">
          <a:xfrm>
            <a:off x="468313" y="549275"/>
            <a:ext cx="3219450" cy="1773238"/>
          </a:xfrm>
          <a:prstGeom prst="rect">
            <a:avLst/>
          </a:prstGeom>
          <a:noFill/>
          <a:ln w="9525" cap="flat">
            <a:noFill/>
            <a:miter lim="800000"/>
            <a:headEnd/>
            <a:tailEnd/>
          </a:ln>
        </p:spPr>
      </p:pic>
      <p:sp>
        <p:nvSpPr>
          <p:cNvPr id="21510" name="Rectangle 6"/>
          <p:cNvSpPr>
            <a:spLocks/>
          </p:cNvSpPr>
          <p:nvPr/>
        </p:nvSpPr>
        <p:spPr bwMode="auto">
          <a:xfrm>
            <a:off x="1547813" y="2205038"/>
            <a:ext cx="1022350" cy="366712"/>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BA</a:t>
            </a:r>
          </a:p>
        </p:txBody>
      </p:sp>
      <p:pic>
        <p:nvPicPr>
          <p:cNvPr id="21511" name="Picture 7"/>
          <p:cNvPicPr>
            <a:picLocks noChangeArrowheads="1"/>
          </p:cNvPicPr>
          <p:nvPr/>
        </p:nvPicPr>
        <p:blipFill>
          <a:blip r:embed="rId4"/>
          <a:srcRect/>
          <a:stretch>
            <a:fillRect/>
          </a:stretch>
        </p:blipFill>
        <p:spPr bwMode="auto">
          <a:xfrm>
            <a:off x="539750" y="2852738"/>
            <a:ext cx="2116138" cy="635000"/>
          </a:xfrm>
          <a:prstGeom prst="rect">
            <a:avLst/>
          </a:prstGeom>
          <a:noFill/>
          <a:ln w="9525" cap="flat">
            <a:noFill/>
            <a:miter lim="800000"/>
            <a:headEnd/>
            <a:tailEnd/>
          </a:ln>
        </p:spPr>
      </p:pic>
      <p:sp>
        <p:nvSpPr>
          <p:cNvPr id="21512" name="Rectangle 8"/>
          <p:cNvSpPr>
            <a:spLocks/>
          </p:cNvSpPr>
          <p:nvPr/>
        </p:nvSpPr>
        <p:spPr bwMode="auto">
          <a:xfrm>
            <a:off x="539750" y="3644900"/>
            <a:ext cx="2100263" cy="366713"/>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Pulse Stretcher</a:t>
            </a:r>
          </a:p>
        </p:txBody>
      </p:sp>
      <p:pic>
        <p:nvPicPr>
          <p:cNvPr id="21513" name="Picture 9"/>
          <p:cNvPicPr>
            <a:picLocks noChangeArrowheads="1"/>
          </p:cNvPicPr>
          <p:nvPr/>
        </p:nvPicPr>
        <p:blipFill>
          <a:blip r:embed="rId5"/>
          <a:srcRect/>
          <a:stretch>
            <a:fillRect/>
          </a:stretch>
        </p:blipFill>
        <p:spPr bwMode="auto">
          <a:xfrm>
            <a:off x="323850" y="4149725"/>
            <a:ext cx="2940050" cy="1320800"/>
          </a:xfrm>
          <a:prstGeom prst="rect">
            <a:avLst/>
          </a:prstGeom>
          <a:noFill/>
          <a:ln w="9525" cap="flat">
            <a:noFill/>
            <a:miter lim="800000"/>
            <a:headEnd/>
            <a:tailEnd/>
          </a:ln>
        </p:spPr>
      </p:pic>
      <p:sp>
        <p:nvSpPr>
          <p:cNvPr id="21514" name="Rectangle 10"/>
          <p:cNvSpPr>
            <a:spLocks/>
          </p:cNvSpPr>
          <p:nvPr/>
        </p:nvSpPr>
        <p:spPr bwMode="auto">
          <a:xfrm>
            <a:off x="682625" y="5445125"/>
            <a:ext cx="2100263" cy="366713"/>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Discriminator</a:t>
            </a:r>
          </a:p>
        </p:txBody>
      </p:sp>
      <p:pic>
        <p:nvPicPr>
          <p:cNvPr id="21515" name="Picture 11"/>
          <p:cNvPicPr>
            <a:picLocks noChangeArrowheads="1"/>
          </p:cNvPicPr>
          <p:nvPr/>
        </p:nvPicPr>
        <p:blipFill>
          <a:blip r:embed="rId6"/>
          <a:srcRect/>
          <a:stretch>
            <a:fillRect/>
          </a:stretch>
        </p:blipFill>
        <p:spPr bwMode="auto">
          <a:xfrm>
            <a:off x="4140200" y="692150"/>
            <a:ext cx="3181350" cy="1536700"/>
          </a:xfrm>
          <a:prstGeom prst="rect">
            <a:avLst/>
          </a:prstGeom>
          <a:noFill/>
          <a:ln w="9525" cap="flat">
            <a:noFill/>
            <a:miter lim="800000"/>
            <a:headEnd/>
            <a:tailEnd/>
          </a:ln>
        </p:spPr>
      </p:pic>
      <p:sp>
        <p:nvSpPr>
          <p:cNvPr id="21516" name="Rectangle 12"/>
          <p:cNvSpPr>
            <a:spLocks/>
          </p:cNvSpPr>
          <p:nvPr/>
        </p:nvSpPr>
        <p:spPr bwMode="auto">
          <a:xfrm>
            <a:off x="5364163" y="2205038"/>
            <a:ext cx="1022350" cy="366712"/>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SCA</a:t>
            </a:r>
          </a:p>
        </p:txBody>
      </p:sp>
      <p:sp>
        <p:nvSpPr>
          <p:cNvPr id="21517" name="Rectangle 13"/>
          <p:cNvSpPr>
            <a:spLocks/>
          </p:cNvSpPr>
          <p:nvPr/>
        </p:nvSpPr>
        <p:spPr bwMode="auto">
          <a:xfrm>
            <a:off x="4140200" y="4364038"/>
            <a:ext cx="1022350" cy="366712"/>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TAC</a:t>
            </a:r>
          </a:p>
        </p:txBody>
      </p:sp>
      <p:pic>
        <p:nvPicPr>
          <p:cNvPr id="21518" name="Picture 14"/>
          <p:cNvPicPr>
            <a:picLocks noChangeArrowheads="1"/>
          </p:cNvPicPr>
          <p:nvPr/>
        </p:nvPicPr>
        <p:blipFill>
          <a:blip r:embed="rId7"/>
          <a:srcRect/>
          <a:stretch>
            <a:fillRect/>
          </a:stretch>
        </p:blipFill>
        <p:spPr bwMode="auto">
          <a:xfrm>
            <a:off x="5651500" y="4005263"/>
            <a:ext cx="3127375" cy="1673225"/>
          </a:xfrm>
          <a:prstGeom prst="rect">
            <a:avLst/>
          </a:prstGeom>
          <a:noFill/>
          <a:ln w="9525" cap="flat">
            <a:noFill/>
            <a:miter lim="800000"/>
            <a:headEnd/>
            <a:tailEnd/>
          </a:ln>
        </p:spPr>
      </p:pic>
      <p:sp>
        <p:nvSpPr>
          <p:cNvPr id="21519" name="Rectangle 15"/>
          <p:cNvSpPr>
            <a:spLocks/>
          </p:cNvSpPr>
          <p:nvPr/>
        </p:nvSpPr>
        <p:spPr bwMode="auto">
          <a:xfrm>
            <a:off x="6948488" y="5734050"/>
            <a:ext cx="1022350" cy="366713"/>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COIN</a:t>
            </a:r>
          </a:p>
        </p:txBody>
      </p:sp>
      <p:sp>
        <p:nvSpPr>
          <p:cNvPr id="18" name="Date Placeholder 17"/>
          <p:cNvSpPr>
            <a:spLocks noGrp="1"/>
          </p:cNvSpPr>
          <p:nvPr>
            <p:ph type="dt" sz="half" idx="10"/>
          </p:nvPr>
        </p:nvSpPr>
        <p:spPr/>
        <p:txBody>
          <a:bodyPr/>
          <a:lstStyle/>
          <a:p>
            <a:fld id="{C5D56D2D-2136-A143-8418-B12EB51C5858}" type="datetime1">
              <a:rPr lang="ko-KR" altLang="en-US" smtClean="0"/>
              <a:t>2/25/10</a:t>
            </a:fld>
            <a:endParaRPr lang="en-US"/>
          </a:p>
        </p:txBody>
      </p:sp>
      <p:sp>
        <p:nvSpPr>
          <p:cNvPr id="19" name="Footer Placeholder 18"/>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Collision </a:t>
            </a:r>
            <a:r>
              <a:rPr lang="en-US" dirty="0" smtClean="0"/>
              <a:t>Experiments</a:t>
            </a:r>
            <a:br>
              <a:rPr lang="en-US" dirty="0" smtClean="0"/>
            </a:br>
            <a:r>
              <a:rPr lang="en-US" sz="2667" dirty="0" smtClean="0"/>
              <a:t>since </a:t>
            </a:r>
            <a:r>
              <a:rPr lang="en-US" sz="2667" i="1" u="sng" dirty="0" smtClean="0">
                <a:solidFill>
                  <a:srgbClr val="0000FF"/>
                </a:solidFill>
              </a:rPr>
              <a:t>Rutherford</a:t>
            </a:r>
            <a:endParaRPr lang="en-US" sz="2667" i="1" u="sng" dirty="0">
              <a:solidFill>
                <a:srgbClr val="0000FF"/>
              </a:solidFill>
            </a:endParaRPr>
          </a:p>
        </p:txBody>
      </p:sp>
      <p:sp>
        <p:nvSpPr>
          <p:cNvPr id="3" name="Content Placeholder 2"/>
          <p:cNvSpPr>
            <a:spLocks noGrp="1"/>
          </p:cNvSpPr>
          <p:nvPr>
            <p:ph idx="1"/>
          </p:nvPr>
        </p:nvSpPr>
        <p:spPr/>
        <p:txBody>
          <a:bodyPr>
            <a:normAutofit/>
          </a:bodyPr>
          <a:lstStyle/>
          <a:p>
            <a:pPr>
              <a:spcAft>
                <a:spcPts val="1200"/>
              </a:spcAft>
            </a:pPr>
            <a:r>
              <a:rPr lang="en-US" dirty="0" smtClean="0"/>
              <a:t>How to collide?</a:t>
            </a:r>
          </a:p>
          <a:p>
            <a:pPr lvl="1">
              <a:spcAft>
                <a:spcPts val="1200"/>
              </a:spcAft>
            </a:pPr>
            <a:r>
              <a:rPr lang="en-US" dirty="0" smtClean="0"/>
              <a:t> Fixed Target Experiment</a:t>
            </a:r>
          </a:p>
          <a:p>
            <a:pPr lvl="1">
              <a:spcAft>
                <a:spcPts val="1200"/>
              </a:spcAft>
            </a:pPr>
            <a:r>
              <a:rPr lang="en-US" dirty="0" smtClean="0"/>
              <a:t> Collider Experiment</a:t>
            </a:r>
            <a:endParaRPr lang="en-US" dirty="0"/>
          </a:p>
        </p:txBody>
      </p:sp>
      <p:sp>
        <p:nvSpPr>
          <p:cNvPr id="4" name="Date Placeholder 3"/>
          <p:cNvSpPr>
            <a:spLocks noGrp="1"/>
          </p:cNvSpPr>
          <p:nvPr>
            <p:ph type="dt" sz="half" idx="10"/>
          </p:nvPr>
        </p:nvSpPr>
        <p:spPr/>
        <p:txBody>
          <a:bodyPr/>
          <a:lstStyle/>
          <a:p>
            <a:fld id="{B9477CE5-1EF5-F442-8F17-D77340FD608D}" type="datetime1">
              <a:rPr lang="ko-KR" altLang="en-US" smtClean="0"/>
              <a:t>2/25/10</a:t>
            </a:fld>
            <a:endParaRPr lang="en-US"/>
          </a:p>
        </p:txBody>
      </p:sp>
      <p:sp>
        <p:nvSpPr>
          <p:cNvPr id="5" name="Footer Placeholder 4"/>
          <p:cNvSpPr>
            <a:spLocks noGrp="1"/>
          </p:cNvSpPr>
          <p:nvPr>
            <p:ph type="ftr" sz="quarter" idx="11"/>
          </p:nvPr>
        </p:nvSpPr>
        <p:spPr/>
        <p:txBody>
          <a:bodyPr/>
          <a:lstStyle/>
          <a:p>
            <a:r>
              <a:rPr lang="en-US" smtClean="0"/>
              <a:t>HIM 2010-02</a:t>
            </a:r>
            <a:endParaRPr lang="en-US"/>
          </a:p>
        </p:txBody>
      </p:sp>
      <p:sp>
        <p:nvSpPr>
          <p:cNvPr id="6" name="Slide Number Placeholder 5"/>
          <p:cNvSpPr>
            <a:spLocks noGrp="1"/>
          </p:cNvSpPr>
          <p:nvPr>
            <p:ph type="sldNum" sz="quarter" idx="12"/>
          </p:nvPr>
        </p:nvSpPr>
        <p:spPr/>
        <p:txBody>
          <a:bodyPr/>
          <a:lstStyle/>
          <a:p>
            <a:fld id="{DC321C2C-780E-034C-8165-AB6D2EC2823B}" type="slidenum">
              <a:rPr lang="en-US" smtClean="0"/>
              <a:pPr/>
              <a:t>5</a:t>
            </a:fld>
            <a:endParaRPr lang="en-US"/>
          </a:p>
        </p:txBody>
      </p:sp>
      <p:graphicFrame>
        <p:nvGraphicFramePr>
          <p:cNvPr id="7" name="Table 6"/>
          <p:cNvGraphicFramePr>
            <a:graphicFrameLocks noGrp="1"/>
          </p:cNvGraphicFramePr>
          <p:nvPr/>
        </p:nvGraphicFramePr>
        <p:xfrm>
          <a:off x="1106275" y="4153095"/>
          <a:ext cx="6947462" cy="2119881"/>
        </p:xfrm>
        <a:graphic>
          <a:graphicData uri="http://schemas.openxmlformats.org/drawingml/2006/table">
            <a:tbl>
              <a:tblPr firstRow="1" bandRow="1">
                <a:tableStyleId>{5C22544A-7EE6-4342-B048-85BDC9FD1C3A}</a:tableStyleId>
              </a:tblPr>
              <a:tblGrid>
                <a:gridCol w="1252860"/>
                <a:gridCol w="2951640"/>
                <a:gridCol w="2742962"/>
              </a:tblGrid>
              <a:tr h="493267">
                <a:tc>
                  <a:txBody>
                    <a:bodyPr/>
                    <a:lstStyle/>
                    <a:p>
                      <a:endParaRPr lang="en-US" dirty="0"/>
                    </a:p>
                  </a:txBody>
                  <a:tcPr/>
                </a:tc>
                <a:tc>
                  <a:txBody>
                    <a:bodyPr/>
                    <a:lstStyle/>
                    <a:p>
                      <a:pPr algn="ctr"/>
                      <a:r>
                        <a:rPr lang="en-US" dirty="0" smtClean="0"/>
                        <a:t>Fixed Target</a:t>
                      </a:r>
                      <a:endParaRPr lang="en-US" dirty="0"/>
                    </a:p>
                  </a:txBody>
                  <a:tcPr/>
                </a:tc>
                <a:tc>
                  <a:txBody>
                    <a:bodyPr/>
                    <a:lstStyle/>
                    <a:p>
                      <a:pPr algn="ctr"/>
                      <a:r>
                        <a:rPr lang="en-US" dirty="0" smtClean="0"/>
                        <a:t>Collider</a:t>
                      </a:r>
                      <a:endParaRPr lang="en-US" dirty="0"/>
                    </a:p>
                  </a:txBody>
                  <a:tcPr/>
                </a:tc>
              </a:tr>
              <a:tr h="493267">
                <a:tc>
                  <a:txBody>
                    <a:bodyPr/>
                    <a:lstStyle/>
                    <a:p>
                      <a:r>
                        <a:rPr lang="en-US" dirty="0" smtClean="0"/>
                        <a:t>Energy</a:t>
                      </a:r>
                      <a:endParaRPr lang="en-US" dirty="0"/>
                    </a:p>
                  </a:txBody>
                  <a:tcPr/>
                </a:tc>
                <a:tc>
                  <a:txBody>
                    <a:bodyPr/>
                    <a:lstStyle/>
                    <a:p>
                      <a:r>
                        <a:rPr lang="en-US" dirty="0" smtClean="0"/>
                        <a:t>inefficient</a:t>
                      </a:r>
                      <a:endParaRPr lang="en-US" dirty="0"/>
                    </a:p>
                  </a:txBody>
                  <a:tcPr/>
                </a:tc>
                <a:tc>
                  <a:txBody>
                    <a:bodyPr/>
                    <a:lstStyle/>
                    <a:p>
                      <a:r>
                        <a:rPr lang="en-US" dirty="0" smtClean="0"/>
                        <a:t>efficient</a:t>
                      </a:r>
                      <a:endParaRPr lang="en-US" dirty="0"/>
                    </a:p>
                  </a:txBody>
                  <a:tcPr/>
                </a:tc>
              </a:tr>
              <a:tr h="493267">
                <a:tc>
                  <a:txBody>
                    <a:bodyPr/>
                    <a:lstStyle/>
                    <a:p>
                      <a:r>
                        <a:rPr lang="en-US" dirty="0" smtClean="0"/>
                        <a:t>X</a:t>
                      </a:r>
                      <a:r>
                        <a:rPr lang="en-US" baseline="0" dirty="0" smtClean="0"/>
                        <a:t> </a:t>
                      </a:r>
                      <a:r>
                        <a:rPr lang="en-US" dirty="0" smtClean="0"/>
                        <a:t>section</a:t>
                      </a:r>
                      <a:endParaRPr lang="en-US" dirty="0"/>
                    </a:p>
                  </a:txBody>
                  <a:tcPr/>
                </a:tc>
                <a:tc>
                  <a:txBody>
                    <a:bodyPr/>
                    <a:lstStyle/>
                    <a:p>
                      <a:r>
                        <a:rPr lang="en-US" dirty="0" smtClean="0"/>
                        <a:t>efficient</a:t>
                      </a:r>
                      <a:endParaRPr lang="en-US" dirty="0"/>
                    </a:p>
                  </a:txBody>
                  <a:tcPr/>
                </a:tc>
                <a:tc>
                  <a:txBody>
                    <a:bodyPr/>
                    <a:lstStyle/>
                    <a:p>
                      <a:r>
                        <a:rPr lang="en-US" dirty="0" smtClean="0"/>
                        <a:t>inefficient</a:t>
                      </a:r>
                      <a:endParaRPr lang="en-US" dirty="0"/>
                    </a:p>
                  </a:txBody>
                  <a:tcPr/>
                </a:tc>
              </a:tr>
              <a:tr h="493267">
                <a:tc>
                  <a:txBody>
                    <a:bodyPr/>
                    <a:lstStyle/>
                    <a:p>
                      <a:r>
                        <a:rPr lang="en-US" dirty="0" smtClean="0"/>
                        <a:t>Detector</a:t>
                      </a:r>
                      <a:endParaRPr lang="en-US" dirty="0"/>
                    </a:p>
                  </a:txBody>
                  <a:tcPr/>
                </a:tc>
                <a:tc>
                  <a:txBody>
                    <a:bodyPr/>
                    <a:lstStyle/>
                    <a:p>
                      <a:r>
                        <a:rPr lang="en-US" dirty="0" smtClean="0"/>
                        <a:t>Large acceptance for designed collision system</a:t>
                      </a:r>
                      <a:endParaRPr lang="en-US" dirty="0"/>
                    </a:p>
                  </a:txBody>
                  <a:tcPr/>
                </a:tc>
                <a:tc>
                  <a:txBody>
                    <a:bodyPr/>
                    <a:lstStyle/>
                    <a:p>
                      <a:r>
                        <a:rPr lang="en-US" dirty="0" smtClean="0"/>
                        <a:t>Effective acceptance for variable collision system</a:t>
                      </a:r>
                      <a:endParaRPr lang="en-US" dirty="0"/>
                    </a:p>
                  </a:txBody>
                  <a:tcPr/>
                </a:tc>
              </a:tr>
            </a:tbl>
          </a:graphicData>
        </a:graphic>
      </p:graphicFrame>
      <p:pic>
        <p:nvPicPr>
          <p:cNvPr id="9" name="Picture 8" descr="detect_fixed.gif"/>
          <p:cNvPicPr>
            <a:picLocks noChangeAspect="1"/>
          </p:cNvPicPr>
          <p:nvPr/>
        </p:nvPicPr>
        <p:blipFill>
          <a:blip r:embed="rId2"/>
          <a:stretch>
            <a:fillRect/>
          </a:stretch>
        </p:blipFill>
        <p:spPr>
          <a:xfrm>
            <a:off x="5856637" y="1834485"/>
            <a:ext cx="2197100" cy="952500"/>
          </a:xfrm>
          <a:prstGeom prst="rect">
            <a:avLst/>
          </a:prstGeom>
        </p:spPr>
      </p:pic>
      <p:pic>
        <p:nvPicPr>
          <p:cNvPr id="10" name="Picture 9" descr="detect_collide.gif"/>
          <p:cNvPicPr>
            <a:picLocks noChangeAspect="1"/>
          </p:cNvPicPr>
          <p:nvPr/>
        </p:nvPicPr>
        <p:blipFill>
          <a:blip r:embed="rId3"/>
          <a:stretch>
            <a:fillRect/>
          </a:stretch>
        </p:blipFill>
        <p:spPr>
          <a:xfrm>
            <a:off x="5053008" y="2933700"/>
            <a:ext cx="2489200" cy="99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 name="Slide Number Placeholder 3"/>
          <p:cNvSpPr>
            <a:spLocks noGrp="1"/>
          </p:cNvSpPr>
          <p:nvPr>
            <p:ph type="sldNum" sz="quarter" idx="10"/>
          </p:nvPr>
        </p:nvSpPr>
        <p:spPr/>
        <p:txBody>
          <a:bodyPr/>
          <a:lstStyle/>
          <a:p>
            <a:fld id="{FEDA19BD-A4D8-5C41-BAA1-DEAAD6F01516}" type="slidenum">
              <a:rPr lang="en-US"/>
              <a:pPr/>
              <a:t>50</a:t>
            </a:fld>
            <a:endParaRPr lang="en-US"/>
          </a:p>
        </p:txBody>
      </p:sp>
      <p:sp>
        <p:nvSpPr>
          <p:cNvPr id="22529"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22530"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22531" name="Rectangle 3"/>
          <p:cNvSpPr>
            <a:spLocks noChangeArrowheads="1"/>
          </p:cNvSpPr>
          <p:nvPr>
            <p:ph type="title"/>
          </p:nvPr>
        </p:nvSpPr>
        <p:spPr>
          <a:xfrm>
            <a:off x="684213" y="0"/>
            <a:ext cx="7772400" cy="1528763"/>
          </a:xfrm>
          <a:ln/>
        </p:spPr>
        <p:txBody>
          <a:bodyPr rIns="132080"/>
          <a:lstStyle/>
          <a:p>
            <a:pPr marL="877888" indent="-838200"/>
            <a:r>
              <a:rPr lang="en-US" sz="3200">
                <a:solidFill>
                  <a:srgbClr val="008000"/>
                </a:solidFill>
                <a:latin typeface="Lucida Grande" charset="0"/>
                <a:ea typeface="Lucida Grande" charset="0"/>
                <a:cs typeface="Lucida Grande" charset="0"/>
                <a:sym typeface="Lucida Grande" charset="0"/>
              </a:rPr>
              <a:t>5. Pulse Height Selection and Coincidence Techniques</a:t>
            </a:r>
            <a:endParaRPr lang="en-US" sz="3200">
              <a:solidFill>
                <a:srgbClr val="008000"/>
              </a:solidFill>
              <a:latin typeface="Lucida Grande" charset="0"/>
              <a:sym typeface="Lucida Grande" charset="0"/>
            </a:endParaRPr>
          </a:p>
        </p:txBody>
      </p:sp>
      <p:sp>
        <p:nvSpPr>
          <p:cNvPr id="22532" name="Rectangle 4"/>
          <p:cNvSpPr>
            <a:spLocks/>
          </p:cNvSpPr>
          <p:nvPr/>
        </p:nvSpPr>
        <p:spPr bwMode="auto">
          <a:xfrm>
            <a:off x="539750" y="1412875"/>
            <a:ext cx="3829050" cy="366713"/>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100"/>
              </a:spcBef>
              <a:buClr>
                <a:srgbClr val="333399"/>
              </a:buClr>
              <a:buSzPct val="100000"/>
              <a:buFont typeface="AppleGothic" charset="-127"/>
              <a:buChar char="•"/>
            </a:pPr>
            <a:r>
              <a:rPr lang="en-US">
                <a:solidFill>
                  <a:srgbClr val="333399"/>
                </a:solidFill>
                <a:latin typeface="Lucida Grande" charset="0"/>
                <a:ea typeface="Lucida Grande" charset="0"/>
                <a:cs typeface="Lucida Grande" charset="0"/>
                <a:sym typeface="Lucida Grande" charset="0"/>
              </a:rPr>
              <a:t> A Simple Counting System</a:t>
            </a:r>
          </a:p>
        </p:txBody>
      </p:sp>
      <p:sp>
        <p:nvSpPr>
          <p:cNvPr id="22533" name="Rectangle 5"/>
          <p:cNvSpPr>
            <a:spLocks/>
          </p:cNvSpPr>
          <p:nvPr/>
        </p:nvSpPr>
        <p:spPr bwMode="auto">
          <a:xfrm>
            <a:off x="828675" y="2420938"/>
            <a:ext cx="800100" cy="419100"/>
          </a:xfrm>
          <a:prstGeom prst="rect">
            <a:avLst/>
          </a:prstGeom>
          <a:noFill/>
          <a:ln w="28575" cap="flat">
            <a:solidFill>
              <a:srgbClr val="333399"/>
            </a:solidFill>
            <a:prstDash val="solid"/>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DET</a:t>
            </a:r>
          </a:p>
        </p:txBody>
      </p:sp>
      <p:grpSp>
        <p:nvGrpSpPr>
          <p:cNvPr id="2" name="Group 6"/>
          <p:cNvGrpSpPr>
            <a:grpSpLocks/>
          </p:cNvGrpSpPr>
          <p:nvPr/>
        </p:nvGrpSpPr>
        <p:grpSpPr bwMode="auto">
          <a:xfrm>
            <a:off x="2054225" y="2205038"/>
            <a:ext cx="717550" cy="792162"/>
            <a:chOff x="0" y="0"/>
            <a:chExt cx="451" cy="499"/>
          </a:xfrm>
        </p:grpSpPr>
        <p:sp>
          <p:nvSpPr>
            <p:cNvPr id="22535" name="AutoShape 7"/>
            <p:cNvSpPr>
              <a:spLocks/>
            </p:cNvSpPr>
            <p:nvPr/>
          </p:nvSpPr>
          <p:spPr bwMode="auto">
            <a:xfrm>
              <a:off x="43" y="0"/>
              <a:ext cx="408" cy="499"/>
            </a:xfrm>
            <a:custGeom>
              <a:avLst/>
              <a:gdLst>
                <a:gd name="T0" fmla="*/ 10800 w 21600"/>
                <a:gd name="T1" fmla="*/ 10800 h 21600"/>
              </a:gdLst>
              <a:ahLst/>
              <a:cxnLst>
                <a:cxn ang="0">
                  <a:pos x="T0" y="T1"/>
                </a:cxn>
              </a:cxnLst>
              <a:rect l="0" t="0" r="r" b="b"/>
              <a:pathLst>
                <a:path w="21600" h="21600">
                  <a:moveTo>
                    <a:pt x="1165" y="0"/>
                  </a:moveTo>
                  <a:lnTo>
                    <a:pt x="0" y="0"/>
                  </a:lnTo>
                  <a:lnTo>
                    <a:pt x="0" y="21600"/>
                  </a:lnTo>
                  <a:lnTo>
                    <a:pt x="1165" y="21600"/>
                  </a:lnTo>
                  <a:lnTo>
                    <a:pt x="21600" y="10800"/>
                  </a:lnTo>
                  <a:close/>
                  <a:moveTo>
                    <a:pt x="1165" y="0"/>
                  </a:moveTo>
                </a:path>
              </a:pathLst>
            </a:custGeom>
            <a:noFill/>
            <a:ln w="31750" cap="flat">
              <a:solidFill>
                <a:srgbClr val="333399"/>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2536" name="Rectangle 8"/>
            <p:cNvSpPr>
              <a:spLocks/>
            </p:cNvSpPr>
            <p:nvPr/>
          </p:nvSpPr>
          <p:spPr bwMode="auto">
            <a:xfrm>
              <a:off x="0" y="133"/>
              <a:ext cx="291" cy="232"/>
            </a:xfrm>
            <a:prstGeom prst="rect">
              <a:avLst/>
            </a:prstGeom>
            <a:noFill/>
            <a:ln w="12700" cap="flat">
              <a:noFill/>
              <a:miter lim="800000"/>
              <a:headEnd type="none" w="med" len="med"/>
              <a:tailEnd type="none" w="med" len="med"/>
            </a:ln>
          </p:spPr>
          <p:txBody>
            <a:bodyPr wrap="none" lIns="0" tIns="0" rIns="-5080" bIns="0" anchor="ctr">
              <a:prstTxWarp prst="textNoShape">
                <a:avLst/>
              </a:prstTxWarp>
              <a:spAutoFit/>
            </a:bodyPr>
            <a:lstStyle/>
            <a:p>
              <a:pPr marL="39688" algn="ctr"/>
              <a:r>
                <a:rPr lang="en-US" b="1">
                  <a:solidFill>
                    <a:srgbClr val="333399"/>
                  </a:solidFill>
                  <a:latin typeface="Lucida Grande" charset="0"/>
                  <a:ea typeface="Lucida Grande" charset="0"/>
                  <a:cs typeface="Lucida Grande" charset="0"/>
                  <a:sym typeface="Lucida Grande" charset="0"/>
                </a:rPr>
                <a:t>PA</a:t>
              </a:r>
            </a:p>
          </p:txBody>
        </p:sp>
      </p:grpSp>
      <p:grpSp>
        <p:nvGrpSpPr>
          <p:cNvPr id="3" name="Group 9"/>
          <p:cNvGrpSpPr>
            <a:grpSpLocks/>
          </p:cNvGrpSpPr>
          <p:nvPr/>
        </p:nvGrpSpPr>
        <p:grpSpPr bwMode="auto">
          <a:xfrm>
            <a:off x="3173413" y="2205038"/>
            <a:ext cx="1038225" cy="792162"/>
            <a:chOff x="0" y="0"/>
            <a:chExt cx="653" cy="499"/>
          </a:xfrm>
        </p:grpSpPr>
        <p:sp>
          <p:nvSpPr>
            <p:cNvPr id="22538" name="AutoShape 10"/>
            <p:cNvSpPr>
              <a:spLocks/>
            </p:cNvSpPr>
            <p:nvPr/>
          </p:nvSpPr>
          <p:spPr bwMode="auto">
            <a:xfrm>
              <a:off x="64" y="0"/>
              <a:ext cx="589" cy="499"/>
            </a:xfrm>
            <a:custGeom>
              <a:avLst/>
              <a:gdLst>
                <a:gd name="T0" fmla="*/ 10800 w 21600"/>
                <a:gd name="T1" fmla="*/ 10800 h 21600"/>
              </a:gdLst>
              <a:ahLst/>
              <a:cxnLst>
                <a:cxn ang="0">
                  <a:pos x="T0" y="T1"/>
                </a:cxn>
              </a:cxnLst>
              <a:rect l="0" t="0" r="r" b="b"/>
              <a:pathLst>
                <a:path w="21600" h="21600">
                  <a:moveTo>
                    <a:pt x="1165" y="0"/>
                  </a:moveTo>
                  <a:lnTo>
                    <a:pt x="0" y="0"/>
                  </a:lnTo>
                  <a:lnTo>
                    <a:pt x="0" y="21600"/>
                  </a:lnTo>
                  <a:lnTo>
                    <a:pt x="1165" y="21600"/>
                  </a:lnTo>
                  <a:lnTo>
                    <a:pt x="21600" y="10800"/>
                  </a:lnTo>
                  <a:close/>
                  <a:moveTo>
                    <a:pt x="1165" y="0"/>
                  </a:moveTo>
                </a:path>
              </a:pathLst>
            </a:custGeom>
            <a:noFill/>
            <a:ln w="31750" cap="flat">
              <a:solidFill>
                <a:srgbClr val="333399"/>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2539" name="Rectangle 11"/>
            <p:cNvSpPr>
              <a:spLocks/>
            </p:cNvSpPr>
            <p:nvPr/>
          </p:nvSpPr>
          <p:spPr bwMode="auto">
            <a:xfrm>
              <a:off x="0" y="133"/>
              <a:ext cx="422" cy="232"/>
            </a:xfrm>
            <a:prstGeom prst="rect">
              <a:avLst/>
            </a:prstGeom>
            <a:noFill/>
            <a:ln w="12700" cap="flat">
              <a:noFill/>
              <a:miter lim="800000"/>
              <a:headEnd type="none" w="med" len="med"/>
              <a:tailEnd type="none" w="med" len="med"/>
            </a:ln>
          </p:spPr>
          <p:txBody>
            <a:bodyPr wrap="none" lIns="0" tIns="0" rIns="-5080" bIns="0" anchor="ctr">
              <a:prstTxWarp prst="textNoShape">
                <a:avLst/>
              </a:prstTxWarp>
              <a:spAutoFit/>
            </a:bodyPr>
            <a:lstStyle/>
            <a:p>
              <a:pPr marL="39688" algn="ctr"/>
              <a:r>
                <a:rPr lang="en-US" b="1">
                  <a:solidFill>
                    <a:srgbClr val="333399"/>
                  </a:solidFill>
                  <a:latin typeface="Lucida Grande" charset="0"/>
                  <a:ea typeface="Lucida Grande" charset="0"/>
                  <a:cs typeface="Lucida Grande" charset="0"/>
                  <a:sym typeface="Lucida Grande" charset="0"/>
                </a:rPr>
                <a:t>AMP</a:t>
              </a:r>
            </a:p>
          </p:txBody>
        </p:sp>
      </p:grpSp>
      <p:sp>
        <p:nvSpPr>
          <p:cNvPr id="22540" name="Rectangle 12"/>
          <p:cNvSpPr>
            <a:spLocks/>
          </p:cNvSpPr>
          <p:nvPr/>
        </p:nvSpPr>
        <p:spPr bwMode="auto">
          <a:xfrm>
            <a:off x="4789488" y="2420938"/>
            <a:ext cx="800100" cy="685800"/>
          </a:xfrm>
          <a:prstGeom prst="rect">
            <a:avLst/>
          </a:prstGeom>
          <a:noFill/>
          <a:ln w="28575" cap="flat">
            <a:solidFill>
              <a:srgbClr val="333399"/>
            </a:solidFill>
            <a:prstDash val="solid"/>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DISC.</a:t>
            </a:r>
          </a:p>
        </p:txBody>
      </p:sp>
      <p:sp>
        <p:nvSpPr>
          <p:cNvPr id="22541" name="Rectangle 13"/>
          <p:cNvSpPr>
            <a:spLocks/>
          </p:cNvSpPr>
          <p:nvPr/>
        </p:nvSpPr>
        <p:spPr bwMode="auto">
          <a:xfrm>
            <a:off x="6443663" y="2420938"/>
            <a:ext cx="1524000" cy="419100"/>
          </a:xfrm>
          <a:prstGeom prst="rect">
            <a:avLst/>
          </a:prstGeom>
          <a:noFill/>
          <a:ln w="28575" cap="flat">
            <a:solidFill>
              <a:srgbClr val="333399"/>
            </a:solidFill>
            <a:prstDash val="solid"/>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SCALER</a:t>
            </a:r>
          </a:p>
        </p:txBody>
      </p:sp>
      <p:sp>
        <p:nvSpPr>
          <p:cNvPr id="22542" name="Rectangle 14"/>
          <p:cNvSpPr>
            <a:spLocks/>
          </p:cNvSpPr>
          <p:nvPr/>
        </p:nvSpPr>
        <p:spPr bwMode="auto">
          <a:xfrm>
            <a:off x="828675" y="3213100"/>
            <a:ext cx="800100" cy="419100"/>
          </a:xfrm>
          <a:prstGeom prst="rect">
            <a:avLst/>
          </a:prstGeom>
          <a:noFill/>
          <a:ln w="28575" cap="flat">
            <a:solidFill>
              <a:srgbClr val="FF0000"/>
            </a:solidFill>
            <a:prstDash val="solid"/>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FF0000"/>
                </a:solidFill>
                <a:latin typeface="Lucida Grande" charset="0"/>
                <a:ea typeface="Lucida Grande" charset="0"/>
                <a:cs typeface="Lucida Grande" charset="0"/>
                <a:sym typeface="Lucida Grande" charset="0"/>
              </a:rPr>
              <a:t>HV</a:t>
            </a:r>
          </a:p>
        </p:txBody>
      </p:sp>
      <p:sp>
        <p:nvSpPr>
          <p:cNvPr id="22543" name="Line 15"/>
          <p:cNvSpPr>
            <a:spLocks noChangeShapeType="1"/>
          </p:cNvSpPr>
          <p:nvPr/>
        </p:nvSpPr>
        <p:spPr bwMode="auto">
          <a:xfrm rot="10800000" flipH="1">
            <a:off x="1258888" y="2852738"/>
            <a:ext cx="1587" cy="360362"/>
          </a:xfrm>
          <a:prstGeom prst="line">
            <a:avLst/>
          </a:prstGeom>
          <a:noFill/>
          <a:ln w="38100"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2544" name="Line 16"/>
          <p:cNvSpPr>
            <a:spLocks noChangeShapeType="1"/>
          </p:cNvSpPr>
          <p:nvPr/>
        </p:nvSpPr>
        <p:spPr bwMode="auto">
          <a:xfrm>
            <a:off x="1619250" y="2565400"/>
            <a:ext cx="504825" cy="1588"/>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2545" name="Line 17"/>
          <p:cNvSpPr>
            <a:spLocks noChangeShapeType="1"/>
          </p:cNvSpPr>
          <p:nvPr/>
        </p:nvSpPr>
        <p:spPr bwMode="auto">
          <a:xfrm>
            <a:off x="2771775" y="2565400"/>
            <a:ext cx="504825" cy="1588"/>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2546" name="Line 18"/>
          <p:cNvSpPr>
            <a:spLocks noChangeShapeType="1"/>
          </p:cNvSpPr>
          <p:nvPr/>
        </p:nvSpPr>
        <p:spPr bwMode="auto">
          <a:xfrm>
            <a:off x="4140200" y="2565400"/>
            <a:ext cx="647700" cy="1588"/>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2547" name="Line 19"/>
          <p:cNvSpPr>
            <a:spLocks noChangeShapeType="1"/>
          </p:cNvSpPr>
          <p:nvPr/>
        </p:nvSpPr>
        <p:spPr bwMode="auto">
          <a:xfrm>
            <a:off x="5580063" y="2565400"/>
            <a:ext cx="863600" cy="1588"/>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2548" name="Freeform 20"/>
          <p:cNvSpPr>
            <a:spLocks/>
          </p:cNvSpPr>
          <p:nvPr/>
        </p:nvSpPr>
        <p:spPr bwMode="auto">
          <a:xfrm>
            <a:off x="2627313" y="3140075"/>
            <a:ext cx="576262" cy="212725"/>
          </a:xfrm>
          <a:custGeom>
            <a:avLst/>
            <a:gdLst/>
            <a:ahLst/>
            <a:cxnLst>
              <a:cxn ang="0">
                <a:pos x="0" y="161"/>
              </a:cxn>
              <a:cxn ang="0">
                <a:pos x="4820" y="0"/>
              </a:cxn>
              <a:cxn ang="0">
                <a:pos x="6307" y="21600"/>
              </a:cxn>
              <a:cxn ang="0">
                <a:pos x="13805" y="6770"/>
              </a:cxn>
              <a:cxn ang="0">
                <a:pos x="21600" y="322"/>
              </a:cxn>
            </a:cxnLst>
            <a:rect l="0" t="0" r="r" b="b"/>
            <a:pathLst>
              <a:path w="21600" h="21600">
                <a:moveTo>
                  <a:pt x="0" y="161"/>
                </a:moveTo>
                <a:lnTo>
                  <a:pt x="4820" y="0"/>
                </a:lnTo>
                <a:lnTo>
                  <a:pt x="6307" y="21600"/>
                </a:lnTo>
                <a:lnTo>
                  <a:pt x="13805" y="6770"/>
                </a:lnTo>
                <a:cubicBezTo>
                  <a:pt x="16364" y="3224"/>
                  <a:pt x="19993" y="1612"/>
                  <a:pt x="21600" y="322"/>
                </a:cubicBezTo>
              </a:path>
            </a:pathLst>
          </a:cu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2549" name="Freeform 21"/>
          <p:cNvSpPr>
            <a:spLocks/>
          </p:cNvSpPr>
          <p:nvPr/>
        </p:nvSpPr>
        <p:spPr bwMode="auto">
          <a:xfrm>
            <a:off x="4211638" y="2887663"/>
            <a:ext cx="504825" cy="252412"/>
          </a:xfrm>
          <a:custGeom>
            <a:avLst/>
            <a:gdLst/>
            <a:ahLst/>
            <a:cxnLst>
              <a:cxn ang="0">
                <a:pos x="0" y="21215"/>
              </a:cxn>
              <a:cxn ang="0">
                <a:pos x="6928" y="12282"/>
              </a:cxn>
              <a:cxn ang="0">
                <a:pos x="10868" y="15"/>
              </a:cxn>
              <a:cxn ang="0">
                <a:pos x="15419" y="11082"/>
              </a:cxn>
              <a:cxn ang="0">
                <a:pos x="21600" y="21215"/>
              </a:cxn>
            </a:cxnLst>
            <a:rect l="0" t="0" r="r" b="b"/>
            <a:pathLst>
              <a:path w="21600" h="21215">
                <a:moveTo>
                  <a:pt x="0" y="21215"/>
                </a:moveTo>
                <a:cubicBezTo>
                  <a:pt x="1155" y="19748"/>
                  <a:pt x="5094" y="15748"/>
                  <a:pt x="6928" y="12282"/>
                </a:cubicBezTo>
                <a:cubicBezTo>
                  <a:pt x="8762" y="8815"/>
                  <a:pt x="9442" y="148"/>
                  <a:pt x="10868" y="15"/>
                </a:cubicBezTo>
                <a:cubicBezTo>
                  <a:pt x="12566" y="-385"/>
                  <a:pt x="13653" y="7482"/>
                  <a:pt x="15419" y="11082"/>
                </a:cubicBezTo>
                <a:cubicBezTo>
                  <a:pt x="17185" y="14682"/>
                  <a:pt x="20309" y="19082"/>
                  <a:pt x="21600" y="21215"/>
                </a:cubicBezTo>
              </a:path>
            </a:pathLst>
          </a:cu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2550" name="Freeform 22"/>
          <p:cNvSpPr>
            <a:spLocks/>
          </p:cNvSpPr>
          <p:nvPr/>
        </p:nvSpPr>
        <p:spPr bwMode="auto">
          <a:xfrm>
            <a:off x="5724525" y="2916238"/>
            <a:ext cx="503238" cy="171450"/>
          </a:xfrm>
          <a:custGeom>
            <a:avLst/>
            <a:gdLst/>
            <a:ahLst/>
            <a:cxnLst>
              <a:cxn ang="0">
                <a:pos x="0" y="1000"/>
              </a:cxn>
              <a:cxn ang="0">
                <a:pos x="6814" y="0"/>
              </a:cxn>
              <a:cxn ang="0">
                <a:pos x="7427" y="21600"/>
              </a:cxn>
              <a:cxn ang="0">
                <a:pos x="14786" y="20000"/>
              </a:cxn>
              <a:cxn ang="0">
                <a:pos x="15399" y="0"/>
              </a:cxn>
              <a:cxn ang="0">
                <a:pos x="21600" y="1200"/>
              </a:cxn>
            </a:cxnLst>
            <a:rect l="0" t="0" r="r" b="b"/>
            <a:pathLst>
              <a:path w="21600" h="21600">
                <a:moveTo>
                  <a:pt x="0" y="1000"/>
                </a:moveTo>
                <a:lnTo>
                  <a:pt x="6814" y="0"/>
                </a:lnTo>
                <a:lnTo>
                  <a:pt x="7427" y="21600"/>
                </a:lnTo>
                <a:lnTo>
                  <a:pt x="14786" y="20000"/>
                </a:lnTo>
                <a:lnTo>
                  <a:pt x="15399" y="0"/>
                </a:lnTo>
                <a:lnTo>
                  <a:pt x="21600" y="1200"/>
                </a:lnTo>
              </a:path>
            </a:pathLst>
          </a:cu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2551" name="Rectangle 23"/>
          <p:cNvSpPr>
            <a:spLocks/>
          </p:cNvSpPr>
          <p:nvPr/>
        </p:nvSpPr>
        <p:spPr bwMode="auto">
          <a:xfrm>
            <a:off x="828675" y="4365625"/>
            <a:ext cx="800100" cy="419100"/>
          </a:xfrm>
          <a:prstGeom prst="rect">
            <a:avLst/>
          </a:prstGeom>
          <a:noFill/>
          <a:ln w="28575" cap="flat">
            <a:solidFill>
              <a:srgbClr val="333399"/>
            </a:solidFill>
            <a:prstDash val="solid"/>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DET</a:t>
            </a:r>
          </a:p>
        </p:txBody>
      </p:sp>
      <p:grpSp>
        <p:nvGrpSpPr>
          <p:cNvPr id="4" name="Group 24"/>
          <p:cNvGrpSpPr>
            <a:grpSpLocks/>
          </p:cNvGrpSpPr>
          <p:nvPr/>
        </p:nvGrpSpPr>
        <p:grpSpPr bwMode="auto">
          <a:xfrm>
            <a:off x="2054225" y="4149725"/>
            <a:ext cx="717550" cy="792163"/>
            <a:chOff x="0" y="0"/>
            <a:chExt cx="451" cy="499"/>
          </a:xfrm>
        </p:grpSpPr>
        <p:sp>
          <p:nvSpPr>
            <p:cNvPr id="22553" name="AutoShape 25"/>
            <p:cNvSpPr>
              <a:spLocks/>
            </p:cNvSpPr>
            <p:nvPr/>
          </p:nvSpPr>
          <p:spPr bwMode="auto">
            <a:xfrm>
              <a:off x="43" y="0"/>
              <a:ext cx="408" cy="499"/>
            </a:xfrm>
            <a:custGeom>
              <a:avLst/>
              <a:gdLst>
                <a:gd name="T0" fmla="*/ 10800 w 21600"/>
                <a:gd name="T1" fmla="*/ 10800 h 21600"/>
              </a:gdLst>
              <a:ahLst/>
              <a:cxnLst>
                <a:cxn ang="0">
                  <a:pos x="T0" y="T1"/>
                </a:cxn>
              </a:cxnLst>
              <a:rect l="0" t="0" r="r" b="b"/>
              <a:pathLst>
                <a:path w="21600" h="21600">
                  <a:moveTo>
                    <a:pt x="1165" y="0"/>
                  </a:moveTo>
                  <a:lnTo>
                    <a:pt x="0" y="0"/>
                  </a:lnTo>
                  <a:lnTo>
                    <a:pt x="0" y="21600"/>
                  </a:lnTo>
                  <a:lnTo>
                    <a:pt x="1165" y="21600"/>
                  </a:lnTo>
                  <a:lnTo>
                    <a:pt x="21600" y="10800"/>
                  </a:lnTo>
                  <a:close/>
                  <a:moveTo>
                    <a:pt x="1165" y="0"/>
                  </a:moveTo>
                </a:path>
              </a:pathLst>
            </a:custGeom>
            <a:noFill/>
            <a:ln w="31750" cap="flat">
              <a:solidFill>
                <a:srgbClr val="333399"/>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2554" name="Rectangle 26"/>
            <p:cNvSpPr>
              <a:spLocks/>
            </p:cNvSpPr>
            <p:nvPr/>
          </p:nvSpPr>
          <p:spPr bwMode="auto">
            <a:xfrm>
              <a:off x="0" y="133"/>
              <a:ext cx="291" cy="232"/>
            </a:xfrm>
            <a:prstGeom prst="rect">
              <a:avLst/>
            </a:prstGeom>
            <a:noFill/>
            <a:ln w="12700" cap="flat">
              <a:noFill/>
              <a:miter lim="800000"/>
              <a:headEnd type="none" w="med" len="med"/>
              <a:tailEnd type="none" w="med" len="med"/>
            </a:ln>
          </p:spPr>
          <p:txBody>
            <a:bodyPr wrap="none" lIns="0" tIns="0" rIns="-5080" bIns="0" anchor="ctr">
              <a:prstTxWarp prst="textNoShape">
                <a:avLst/>
              </a:prstTxWarp>
              <a:spAutoFit/>
            </a:bodyPr>
            <a:lstStyle/>
            <a:p>
              <a:pPr marL="39688" algn="ctr"/>
              <a:r>
                <a:rPr lang="en-US" b="1">
                  <a:solidFill>
                    <a:srgbClr val="333399"/>
                  </a:solidFill>
                  <a:latin typeface="Lucida Grande" charset="0"/>
                  <a:ea typeface="Lucida Grande" charset="0"/>
                  <a:cs typeface="Lucida Grande" charset="0"/>
                  <a:sym typeface="Lucida Grande" charset="0"/>
                </a:rPr>
                <a:t>PA</a:t>
              </a:r>
            </a:p>
          </p:txBody>
        </p:sp>
      </p:grpSp>
      <p:grpSp>
        <p:nvGrpSpPr>
          <p:cNvPr id="5" name="Group 27"/>
          <p:cNvGrpSpPr>
            <a:grpSpLocks/>
          </p:cNvGrpSpPr>
          <p:nvPr/>
        </p:nvGrpSpPr>
        <p:grpSpPr bwMode="auto">
          <a:xfrm>
            <a:off x="3173413" y="4149725"/>
            <a:ext cx="1038225" cy="792163"/>
            <a:chOff x="0" y="0"/>
            <a:chExt cx="653" cy="499"/>
          </a:xfrm>
        </p:grpSpPr>
        <p:sp>
          <p:nvSpPr>
            <p:cNvPr id="22556" name="AutoShape 28"/>
            <p:cNvSpPr>
              <a:spLocks/>
            </p:cNvSpPr>
            <p:nvPr/>
          </p:nvSpPr>
          <p:spPr bwMode="auto">
            <a:xfrm>
              <a:off x="64" y="0"/>
              <a:ext cx="589" cy="499"/>
            </a:xfrm>
            <a:custGeom>
              <a:avLst/>
              <a:gdLst>
                <a:gd name="T0" fmla="*/ 10800 w 21600"/>
                <a:gd name="T1" fmla="*/ 10800 h 21600"/>
              </a:gdLst>
              <a:ahLst/>
              <a:cxnLst>
                <a:cxn ang="0">
                  <a:pos x="T0" y="T1"/>
                </a:cxn>
              </a:cxnLst>
              <a:rect l="0" t="0" r="r" b="b"/>
              <a:pathLst>
                <a:path w="21600" h="21600">
                  <a:moveTo>
                    <a:pt x="1165" y="0"/>
                  </a:moveTo>
                  <a:lnTo>
                    <a:pt x="0" y="0"/>
                  </a:lnTo>
                  <a:lnTo>
                    <a:pt x="0" y="21600"/>
                  </a:lnTo>
                  <a:lnTo>
                    <a:pt x="1165" y="21600"/>
                  </a:lnTo>
                  <a:lnTo>
                    <a:pt x="21600" y="10800"/>
                  </a:lnTo>
                  <a:close/>
                  <a:moveTo>
                    <a:pt x="1165" y="0"/>
                  </a:moveTo>
                </a:path>
              </a:pathLst>
            </a:custGeom>
            <a:noFill/>
            <a:ln w="31750" cap="flat">
              <a:solidFill>
                <a:srgbClr val="333399"/>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2557" name="Rectangle 29"/>
            <p:cNvSpPr>
              <a:spLocks/>
            </p:cNvSpPr>
            <p:nvPr/>
          </p:nvSpPr>
          <p:spPr bwMode="auto">
            <a:xfrm>
              <a:off x="0" y="133"/>
              <a:ext cx="422" cy="232"/>
            </a:xfrm>
            <a:prstGeom prst="rect">
              <a:avLst/>
            </a:prstGeom>
            <a:noFill/>
            <a:ln w="12700" cap="flat">
              <a:noFill/>
              <a:miter lim="800000"/>
              <a:headEnd type="none" w="med" len="med"/>
              <a:tailEnd type="none" w="med" len="med"/>
            </a:ln>
          </p:spPr>
          <p:txBody>
            <a:bodyPr wrap="none" lIns="0" tIns="0" rIns="-5080" bIns="0" anchor="ctr">
              <a:prstTxWarp prst="textNoShape">
                <a:avLst/>
              </a:prstTxWarp>
              <a:spAutoFit/>
            </a:bodyPr>
            <a:lstStyle/>
            <a:p>
              <a:pPr marL="39688" algn="ctr"/>
              <a:r>
                <a:rPr lang="en-US" b="1">
                  <a:solidFill>
                    <a:srgbClr val="333399"/>
                  </a:solidFill>
                  <a:latin typeface="Lucida Grande" charset="0"/>
                  <a:ea typeface="Lucida Grande" charset="0"/>
                  <a:cs typeface="Lucida Grande" charset="0"/>
                  <a:sym typeface="Lucida Grande" charset="0"/>
                </a:rPr>
                <a:t>AMP</a:t>
              </a:r>
            </a:p>
          </p:txBody>
        </p:sp>
      </p:grpSp>
      <p:sp>
        <p:nvSpPr>
          <p:cNvPr id="22558" name="Rectangle 30"/>
          <p:cNvSpPr>
            <a:spLocks/>
          </p:cNvSpPr>
          <p:nvPr/>
        </p:nvSpPr>
        <p:spPr bwMode="auto">
          <a:xfrm>
            <a:off x="4789488" y="4365625"/>
            <a:ext cx="800100" cy="419100"/>
          </a:xfrm>
          <a:prstGeom prst="rect">
            <a:avLst/>
          </a:prstGeom>
          <a:noFill/>
          <a:ln w="28575" cap="flat">
            <a:solidFill>
              <a:srgbClr val="333399"/>
            </a:solidFill>
            <a:prstDash val="solid"/>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SCA</a:t>
            </a:r>
          </a:p>
        </p:txBody>
      </p:sp>
      <p:sp>
        <p:nvSpPr>
          <p:cNvPr id="22559" name="Rectangle 31"/>
          <p:cNvSpPr>
            <a:spLocks/>
          </p:cNvSpPr>
          <p:nvPr/>
        </p:nvSpPr>
        <p:spPr bwMode="auto">
          <a:xfrm>
            <a:off x="6443663" y="4365625"/>
            <a:ext cx="1524000" cy="419100"/>
          </a:xfrm>
          <a:prstGeom prst="rect">
            <a:avLst/>
          </a:prstGeom>
          <a:noFill/>
          <a:ln w="28575" cap="flat">
            <a:solidFill>
              <a:srgbClr val="333399"/>
            </a:solidFill>
            <a:prstDash val="solid"/>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SCALER</a:t>
            </a:r>
          </a:p>
        </p:txBody>
      </p:sp>
      <p:sp>
        <p:nvSpPr>
          <p:cNvPr id="22560" name="Rectangle 32"/>
          <p:cNvSpPr>
            <a:spLocks/>
          </p:cNvSpPr>
          <p:nvPr/>
        </p:nvSpPr>
        <p:spPr bwMode="auto">
          <a:xfrm>
            <a:off x="828675" y="5157788"/>
            <a:ext cx="800100" cy="419100"/>
          </a:xfrm>
          <a:prstGeom prst="rect">
            <a:avLst/>
          </a:prstGeom>
          <a:noFill/>
          <a:ln w="28575" cap="flat">
            <a:solidFill>
              <a:srgbClr val="FF0000"/>
            </a:solidFill>
            <a:prstDash val="solid"/>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FF0000"/>
                </a:solidFill>
                <a:latin typeface="Lucida Grande" charset="0"/>
                <a:ea typeface="Lucida Grande" charset="0"/>
                <a:cs typeface="Lucida Grande" charset="0"/>
                <a:sym typeface="Lucida Grande" charset="0"/>
              </a:rPr>
              <a:t>HV</a:t>
            </a:r>
          </a:p>
        </p:txBody>
      </p:sp>
      <p:sp>
        <p:nvSpPr>
          <p:cNvPr id="22561" name="Line 33"/>
          <p:cNvSpPr>
            <a:spLocks noChangeShapeType="1"/>
          </p:cNvSpPr>
          <p:nvPr/>
        </p:nvSpPr>
        <p:spPr bwMode="auto">
          <a:xfrm rot="10800000" flipH="1">
            <a:off x="1258888" y="4797425"/>
            <a:ext cx="1587" cy="360363"/>
          </a:xfrm>
          <a:prstGeom prst="line">
            <a:avLst/>
          </a:prstGeom>
          <a:noFill/>
          <a:ln w="38100"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2562" name="Line 34"/>
          <p:cNvSpPr>
            <a:spLocks noChangeShapeType="1"/>
          </p:cNvSpPr>
          <p:nvPr/>
        </p:nvSpPr>
        <p:spPr bwMode="auto">
          <a:xfrm>
            <a:off x="1619250" y="4510088"/>
            <a:ext cx="504825" cy="1587"/>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2563" name="Line 35"/>
          <p:cNvSpPr>
            <a:spLocks noChangeShapeType="1"/>
          </p:cNvSpPr>
          <p:nvPr/>
        </p:nvSpPr>
        <p:spPr bwMode="auto">
          <a:xfrm>
            <a:off x="2771775" y="4510088"/>
            <a:ext cx="504825" cy="1587"/>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2564" name="Line 36"/>
          <p:cNvSpPr>
            <a:spLocks noChangeShapeType="1"/>
          </p:cNvSpPr>
          <p:nvPr/>
        </p:nvSpPr>
        <p:spPr bwMode="auto">
          <a:xfrm>
            <a:off x="4140200" y="4510088"/>
            <a:ext cx="647700" cy="1587"/>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2565" name="Line 37"/>
          <p:cNvSpPr>
            <a:spLocks noChangeShapeType="1"/>
          </p:cNvSpPr>
          <p:nvPr/>
        </p:nvSpPr>
        <p:spPr bwMode="auto">
          <a:xfrm>
            <a:off x="5580063" y="4510088"/>
            <a:ext cx="863600" cy="1587"/>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2566" name="Freeform 38"/>
          <p:cNvSpPr>
            <a:spLocks/>
          </p:cNvSpPr>
          <p:nvPr/>
        </p:nvSpPr>
        <p:spPr bwMode="auto">
          <a:xfrm>
            <a:off x="2627313" y="5084763"/>
            <a:ext cx="576262" cy="212725"/>
          </a:xfrm>
          <a:custGeom>
            <a:avLst/>
            <a:gdLst/>
            <a:ahLst/>
            <a:cxnLst>
              <a:cxn ang="0">
                <a:pos x="0" y="161"/>
              </a:cxn>
              <a:cxn ang="0">
                <a:pos x="4820" y="0"/>
              </a:cxn>
              <a:cxn ang="0">
                <a:pos x="6307" y="21600"/>
              </a:cxn>
              <a:cxn ang="0">
                <a:pos x="13805" y="6770"/>
              </a:cxn>
              <a:cxn ang="0">
                <a:pos x="21600" y="322"/>
              </a:cxn>
            </a:cxnLst>
            <a:rect l="0" t="0" r="r" b="b"/>
            <a:pathLst>
              <a:path w="21600" h="21600">
                <a:moveTo>
                  <a:pt x="0" y="161"/>
                </a:moveTo>
                <a:lnTo>
                  <a:pt x="4820" y="0"/>
                </a:lnTo>
                <a:lnTo>
                  <a:pt x="6307" y="21600"/>
                </a:lnTo>
                <a:lnTo>
                  <a:pt x="13805" y="6770"/>
                </a:lnTo>
                <a:cubicBezTo>
                  <a:pt x="16364" y="3224"/>
                  <a:pt x="19993" y="1612"/>
                  <a:pt x="21600" y="322"/>
                </a:cubicBezTo>
              </a:path>
            </a:pathLst>
          </a:cu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2567" name="Freeform 39"/>
          <p:cNvSpPr>
            <a:spLocks/>
          </p:cNvSpPr>
          <p:nvPr/>
        </p:nvSpPr>
        <p:spPr bwMode="auto">
          <a:xfrm>
            <a:off x="4211638" y="4832350"/>
            <a:ext cx="504825" cy="254000"/>
          </a:xfrm>
          <a:custGeom>
            <a:avLst/>
            <a:gdLst/>
            <a:ahLst/>
            <a:cxnLst>
              <a:cxn ang="0">
                <a:pos x="0" y="21215"/>
              </a:cxn>
              <a:cxn ang="0">
                <a:pos x="6928" y="12282"/>
              </a:cxn>
              <a:cxn ang="0">
                <a:pos x="10868" y="15"/>
              </a:cxn>
              <a:cxn ang="0">
                <a:pos x="15419" y="11082"/>
              </a:cxn>
              <a:cxn ang="0">
                <a:pos x="21600" y="21215"/>
              </a:cxn>
            </a:cxnLst>
            <a:rect l="0" t="0" r="r" b="b"/>
            <a:pathLst>
              <a:path w="21600" h="21215">
                <a:moveTo>
                  <a:pt x="0" y="21215"/>
                </a:moveTo>
                <a:cubicBezTo>
                  <a:pt x="1155" y="19748"/>
                  <a:pt x="5094" y="15748"/>
                  <a:pt x="6928" y="12282"/>
                </a:cubicBezTo>
                <a:cubicBezTo>
                  <a:pt x="8762" y="8815"/>
                  <a:pt x="9442" y="148"/>
                  <a:pt x="10868" y="15"/>
                </a:cubicBezTo>
                <a:cubicBezTo>
                  <a:pt x="12566" y="-385"/>
                  <a:pt x="13653" y="7482"/>
                  <a:pt x="15419" y="11082"/>
                </a:cubicBezTo>
                <a:cubicBezTo>
                  <a:pt x="17185" y="14682"/>
                  <a:pt x="20309" y="19082"/>
                  <a:pt x="21600" y="21215"/>
                </a:cubicBezTo>
              </a:path>
            </a:pathLst>
          </a:cu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2568" name="Freeform 40"/>
          <p:cNvSpPr>
            <a:spLocks/>
          </p:cNvSpPr>
          <p:nvPr/>
        </p:nvSpPr>
        <p:spPr bwMode="auto">
          <a:xfrm>
            <a:off x="5724525" y="4860925"/>
            <a:ext cx="503238" cy="171450"/>
          </a:xfrm>
          <a:custGeom>
            <a:avLst/>
            <a:gdLst/>
            <a:ahLst/>
            <a:cxnLst>
              <a:cxn ang="0">
                <a:pos x="0" y="1000"/>
              </a:cxn>
              <a:cxn ang="0">
                <a:pos x="6814" y="0"/>
              </a:cxn>
              <a:cxn ang="0">
                <a:pos x="7427" y="21600"/>
              </a:cxn>
              <a:cxn ang="0">
                <a:pos x="14786" y="20000"/>
              </a:cxn>
              <a:cxn ang="0">
                <a:pos x="15399" y="0"/>
              </a:cxn>
              <a:cxn ang="0">
                <a:pos x="21600" y="1200"/>
              </a:cxn>
            </a:cxnLst>
            <a:rect l="0" t="0" r="r" b="b"/>
            <a:pathLst>
              <a:path w="21600" h="21600">
                <a:moveTo>
                  <a:pt x="0" y="1000"/>
                </a:moveTo>
                <a:lnTo>
                  <a:pt x="6814" y="0"/>
                </a:lnTo>
                <a:lnTo>
                  <a:pt x="7427" y="21600"/>
                </a:lnTo>
                <a:lnTo>
                  <a:pt x="14786" y="20000"/>
                </a:lnTo>
                <a:lnTo>
                  <a:pt x="15399" y="0"/>
                </a:lnTo>
                <a:lnTo>
                  <a:pt x="21600" y="1200"/>
                </a:lnTo>
              </a:path>
            </a:pathLst>
          </a:cu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2569" name="Rectangle 41"/>
          <p:cNvSpPr>
            <a:spLocks/>
          </p:cNvSpPr>
          <p:nvPr/>
        </p:nvSpPr>
        <p:spPr bwMode="auto">
          <a:xfrm>
            <a:off x="611188" y="3789363"/>
            <a:ext cx="7645400" cy="366712"/>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100"/>
              </a:spcBef>
              <a:buClr>
                <a:srgbClr val="333399"/>
              </a:buClr>
              <a:buSzPct val="100000"/>
              <a:buFont typeface="AppleGothic" charset="-127"/>
              <a:buChar char="•"/>
            </a:pPr>
            <a:r>
              <a:rPr lang="en-US">
                <a:solidFill>
                  <a:srgbClr val="333399"/>
                </a:solidFill>
                <a:latin typeface="Lucida Grande" charset="0"/>
                <a:ea typeface="Lucida Grande" charset="0"/>
                <a:cs typeface="Lucida Grande" charset="0"/>
                <a:sym typeface="Lucida Grande" charset="0"/>
              </a:rPr>
              <a:t> A Simple Counting System for pulse height selection</a:t>
            </a:r>
          </a:p>
        </p:txBody>
      </p:sp>
      <p:sp>
        <p:nvSpPr>
          <p:cNvPr id="44" name="Date Placeholder 43"/>
          <p:cNvSpPr>
            <a:spLocks noGrp="1"/>
          </p:cNvSpPr>
          <p:nvPr>
            <p:ph type="dt" sz="half" idx="10"/>
          </p:nvPr>
        </p:nvSpPr>
        <p:spPr/>
        <p:txBody>
          <a:bodyPr/>
          <a:lstStyle/>
          <a:p>
            <a:fld id="{068293CD-6F62-244E-8EA9-47E4E7F42187}" type="datetime1">
              <a:rPr lang="ko-KR" altLang="en-US" smtClean="0"/>
              <a:t>2/25/10</a:t>
            </a:fld>
            <a:endParaRPr lang="en-US"/>
          </a:p>
        </p:txBody>
      </p:sp>
      <p:sp>
        <p:nvSpPr>
          <p:cNvPr id="45" name="Footer Placeholder 44"/>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 name="Slide Number Placeholder 3"/>
          <p:cNvSpPr>
            <a:spLocks noGrp="1"/>
          </p:cNvSpPr>
          <p:nvPr>
            <p:ph type="sldNum" sz="quarter" idx="10"/>
          </p:nvPr>
        </p:nvSpPr>
        <p:spPr/>
        <p:txBody>
          <a:bodyPr/>
          <a:lstStyle/>
          <a:p>
            <a:fld id="{C39F8A34-8886-DF4E-AEFE-C7F7712475E9}" type="slidenum">
              <a:rPr lang="en-US"/>
              <a:pPr/>
              <a:t>51</a:t>
            </a:fld>
            <a:endParaRPr lang="en-US"/>
          </a:p>
        </p:txBody>
      </p:sp>
      <p:sp>
        <p:nvSpPr>
          <p:cNvPr id="23553"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23554"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23555" name="Rectangle 3"/>
          <p:cNvSpPr>
            <a:spLocks noChangeArrowheads="1"/>
          </p:cNvSpPr>
          <p:nvPr>
            <p:ph type="title"/>
          </p:nvPr>
        </p:nvSpPr>
        <p:spPr>
          <a:xfrm>
            <a:off x="684213" y="0"/>
            <a:ext cx="7772400" cy="954088"/>
          </a:xfrm>
          <a:ln/>
        </p:spPr>
        <p:txBody>
          <a:bodyPr rIns="132080"/>
          <a:lstStyle/>
          <a:p>
            <a:pPr marL="877888" indent="-838200"/>
            <a:r>
              <a:rPr lang="en-US" sz="1600">
                <a:solidFill>
                  <a:srgbClr val="008000"/>
                </a:solidFill>
                <a:latin typeface="Lucida Grande" charset="0"/>
                <a:ea typeface="Lucida Grande" charset="0"/>
                <a:cs typeface="Lucida Grande" charset="0"/>
                <a:sym typeface="Lucida Grande" charset="0"/>
              </a:rPr>
              <a:t>5. Pulse Height Selection and Coincidence Techniques</a:t>
            </a:r>
            <a:endParaRPr lang="en-US" sz="1600">
              <a:solidFill>
                <a:srgbClr val="008000"/>
              </a:solidFill>
              <a:latin typeface="Lucida Grande" charset="0"/>
              <a:sym typeface="Lucida Grande" charset="0"/>
            </a:endParaRPr>
          </a:p>
        </p:txBody>
      </p:sp>
      <p:sp>
        <p:nvSpPr>
          <p:cNvPr id="23556" name="Rectangle 4"/>
          <p:cNvSpPr>
            <a:spLocks/>
          </p:cNvSpPr>
          <p:nvPr/>
        </p:nvSpPr>
        <p:spPr bwMode="auto">
          <a:xfrm>
            <a:off x="539750" y="908050"/>
            <a:ext cx="7716838" cy="366713"/>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100"/>
              </a:spcBef>
              <a:buClr>
                <a:srgbClr val="333399"/>
              </a:buClr>
              <a:buSzPct val="100000"/>
              <a:buFont typeface="AppleGothic" charset="-127"/>
              <a:buChar char="•"/>
            </a:pPr>
            <a:r>
              <a:rPr lang="en-US">
                <a:solidFill>
                  <a:srgbClr val="333399"/>
                </a:solidFill>
                <a:latin typeface="Lucida Grande" charset="0"/>
                <a:ea typeface="Lucida Grande" charset="0"/>
                <a:cs typeface="Lucida Grande" charset="0"/>
                <a:sym typeface="Lucida Grande" charset="0"/>
              </a:rPr>
              <a:t> Basic Coincidence Technique</a:t>
            </a:r>
          </a:p>
        </p:txBody>
      </p:sp>
      <p:sp>
        <p:nvSpPr>
          <p:cNvPr id="23557" name="Rectangle 5"/>
          <p:cNvSpPr>
            <a:spLocks/>
          </p:cNvSpPr>
          <p:nvPr/>
        </p:nvSpPr>
        <p:spPr bwMode="auto">
          <a:xfrm>
            <a:off x="971550" y="2420938"/>
            <a:ext cx="800100" cy="419100"/>
          </a:xfrm>
          <a:prstGeom prst="rect">
            <a:avLst/>
          </a:prstGeom>
          <a:noFill/>
          <a:ln w="28575" cap="flat">
            <a:solidFill>
              <a:srgbClr val="333399"/>
            </a:solidFill>
            <a:prstDash val="solid"/>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DET</a:t>
            </a:r>
          </a:p>
        </p:txBody>
      </p:sp>
      <p:grpSp>
        <p:nvGrpSpPr>
          <p:cNvPr id="2" name="Group 6"/>
          <p:cNvGrpSpPr>
            <a:grpSpLocks/>
          </p:cNvGrpSpPr>
          <p:nvPr/>
        </p:nvGrpSpPr>
        <p:grpSpPr bwMode="auto">
          <a:xfrm>
            <a:off x="1909763" y="2205038"/>
            <a:ext cx="717550" cy="792162"/>
            <a:chOff x="0" y="0"/>
            <a:chExt cx="451" cy="499"/>
          </a:xfrm>
        </p:grpSpPr>
        <p:sp>
          <p:nvSpPr>
            <p:cNvPr id="23559" name="AutoShape 7"/>
            <p:cNvSpPr>
              <a:spLocks/>
            </p:cNvSpPr>
            <p:nvPr/>
          </p:nvSpPr>
          <p:spPr bwMode="auto">
            <a:xfrm>
              <a:off x="43" y="0"/>
              <a:ext cx="408" cy="499"/>
            </a:xfrm>
            <a:custGeom>
              <a:avLst/>
              <a:gdLst>
                <a:gd name="T0" fmla="*/ 10800 w 21600"/>
                <a:gd name="T1" fmla="*/ 10800 h 21600"/>
              </a:gdLst>
              <a:ahLst/>
              <a:cxnLst>
                <a:cxn ang="0">
                  <a:pos x="T0" y="T1"/>
                </a:cxn>
              </a:cxnLst>
              <a:rect l="0" t="0" r="r" b="b"/>
              <a:pathLst>
                <a:path w="21600" h="21600">
                  <a:moveTo>
                    <a:pt x="1165" y="0"/>
                  </a:moveTo>
                  <a:lnTo>
                    <a:pt x="0" y="0"/>
                  </a:lnTo>
                  <a:lnTo>
                    <a:pt x="0" y="21600"/>
                  </a:lnTo>
                  <a:lnTo>
                    <a:pt x="1165" y="21600"/>
                  </a:lnTo>
                  <a:lnTo>
                    <a:pt x="21600" y="10800"/>
                  </a:lnTo>
                  <a:close/>
                  <a:moveTo>
                    <a:pt x="1165" y="0"/>
                  </a:moveTo>
                </a:path>
              </a:pathLst>
            </a:custGeom>
            <a:noFill/>
            <a:ln w="31750" cap="flat">
              <a:solidFill>
                <a:srgbClr val="333399"/>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3560" name="Rectangle 8"/>
            <p:cNvSpPr>
              <a:spLocks/>
            </p:cNvSpPr>
            <p:nvPr/>
          </p:nvSpPr>
          <p:spPr bwMode="auto">
            <a:xfrm>
              <a:off x="0" y="133"/>
              <a:ext cx="291" cy="232"/>
            </a:xfrm>
            <a:prstGeom prst="rect">
              <a:avLst/>
            </a:prstGeom>
            <a:noFill/>
            <a:ln w="12700" cap="flat">
              <a:noFill/>
              <a:miter lim="800000"/>
              <a:headEnd type="none" w="med" len="med"/>
              <a:tailEnd type="none" w="med" len="med"/>
            </a:ln>
          </p:spPr>
          <p:txBody>
            <a:bodyPr wrap="none" lIns="0" tIns="0" rIns="-5080" bIns="0" anchor="ctr">
              <a:prstTxWarp prst="textNoShape">
                <a:avLst/>
              </a:prstTxWarp>
              <a:spAutoFit/>
            </a:bodyPr>
            <a:lstStyle/>
            <a:p>
              <a:pPr marL="39688" algn="ctr"/>
              <a:r>
                <a:rPr lang="en-US" b="1">
                  <a:solidFill>
                    <a:srgbClr val="333399"/>
                  </a:solidFill>
                  <a:latin typeface="Lucida Grande" charset="0"/>
                  <a:ea typeface="Lucida Grande" charset="0"/>
                  <a:cs typeface="Lucida Grande" charset="0"/>
                  <a:sym typeface="Lucida Grande" charset="0"/>
                </a:rPr>
                <a:t>PA</a:t>
              </a:r>
            </a:p>
          </p:txBody>
        </p:sp>
      </p:grpSp>
      <p:grpSp>
        <p:nvGrpSpPr>
          <p:cNvPr id="3" name="Group 9"/>
          <p:cNvGrpSpPr>
            <a:grpSpLocks/>
          </p:cNvGrpSpPr>
          <p:nvPr/>
        </p:nvGrpSpPr>
        <p:grpSpPr bwMode="auto">
          <a:xfrm>
            <a:off x="2795588" y="2205038"/>
            <a:ext cx="984250" cy="719137"/>
            <a:chOff x="0" y="0"/>
            <a:chExt cx="619" cy="453"/>
          </a:xfrm>
        </p:grpSpPr>
        <p:sp>
          <p:nvSpPr>
            <p:cNvPr id="23562" name="AutoShape 10"/>
            <p:cNvSpPr>
              <a:spLocks/>
            </p:cNvSpPr>
            <p:nvPr/>
          </p:nvSpPr>
          <p:spPr bwMode="auto">
            <a:xfrm>
              <a:off x="75" y="0"/>
              <a:ext cx="544" cy="453"/>
            </a:xfrm>
            <a:custGeom>
              <a:avLst/>
              <a:gdLst>
                <a:gd name="T0" fmla="*/ 10800 w 21600"/>
                <a:gd name="T1" fmla="*/ 10800 h 21600"/>
              </a:gdLst>
              <a:ahLst/>
              <a:cxnLst>
                <a:cxn ang="0">
                  <a:pos x="T0" y="T1"/>
                </a:cxn>
              </a:cxnLst>
              <a:rect l="0" t="0" r="r" b="b"/>
              <a:pathLst>
                <a:path w="21600" h="21600">
                  <a:moveTo>
                    <a:pt x="1165" y="0"/>
                  </a:moveTo>
                  <a:lnTo>
                    <a:pt x="0" y="0"/>
                  </a:lnTo>
                  <a:lnTo>
                    <a:pt x="0" y="21600"/>
                  </a:lnTo>
                  <a:lnTo>
                    <a:pt x="1165" y="21600"/>
                  </a:lnTo>
                  <a:lnTo>
                    <a:pt x="21600" y="10800"/>
                  </a:lnTo>
                  <a:close/>
                  <a:moveTo>
                    <a:pt x="1165" y="0"/>
                  </a:moveTo>
                </a:path>
              </a:pathLst>
            </a:custGeom>
            <a:noFill/>
            <a:ln w="31750" cap="flat">
              <a:solidFill>
                <a:srgbClr val="333399"/>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3563" name="Rectangle 11"/>
            <p:cNvSpPr>
              <a:spLocks/>
            </p:cNvSpPr>
            <p:nvPr/>
          </p:nvSpPr>
          <p:spPr bwMode="auto">
            <a:xfrm>
              <a:off x="0" y="110"/>
              <a:ext cx="422" cy="232"/>
            </a:xfrm>
            <a:prstGeom prst="rect">
              <a:avLst/>
            </a:prstGeom>
            <a:noFill/>
            <a:ln w="12700" cap="flat">
              <a:noFill/>
              <a:miter lim="800000"/>
              <a:headEnd type="none" w="med" len="med"/>
              <a:tailEnd type="none" w="med" len="med"/>
            </a:ln>
          </p:spPr>
          <p:txBody>
            <a:bodyPr wrap="none" lIns="0" tIns="0" rIns="-5080" bIns="0" anchor="ctr">
              <a:prstTxWarp prst="textNoShape">
                <a:avLst/>
              </a:prstTxWarp>
              <a:spAutoFit/>
            </a:bodyPr>
            <a:lstStyle/>
            <a:p>
              <a:pPr marL="39688" algn="ctr"/>
              <a:r>
                <a:rPr lang="en-US" b="1">
                  <a:solidFill>
                    <a:srgbClr val="333399"/>
                  </a:solidFill>
                  <a:latin typeface="Lucida Grande" charset="0"/>
                  <a:ea typeface="Lucida Grande" charset="0"/>
                  <a:cs typeface="Lucida Grande" charset="0"/>
                  <a:sym typeface="Lucida Grande" charset="0"/>
                </a:rPr>
                <a:t>AMP</a:t>
              </a:r>
            </a:p>
          </p:txBody>
        </p:sp>
      </p:grpSp>
      <p:sp>
        <p:nvSpPr>
          <p:cNvPr id="23564" name="Rectangle 12"/>
          <p:cNvSpPr>
            <a:spLocks/>
          </p:cNvSpPr>
          <p:nvPr/>
        </p:nvSpPr>
        <p:spPr bwMode="auto">
          <a:xfrm>
            <a:off x="4141788" y="2349500"/>
            <a:ext cx="800100" cy="685800"/>
          </a:xfrm>
          <a:prstGeom prst="rect">
            <a:avLst/>
          </a:prstGeom>
          <a:noFill/>
          <a:ln w="28575" cap="flat">
            <a:solidFill>
              <a:srgbClr val="333399"/>
            </a:solidFill>
            <a:prstDash val="solid"/>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DISC.</a:t>
            </a:r>
          </a:p>
        </p:txBody>
      </p:sp>
      <p:sp>
        <p:nvSpPr>
          <p:cNvPr id="23565" name="Rectangle 13"/>
          <p:cNvSpPr>
            <a:spLocks/>
          </p:cNvSpPr>
          <p:nvPr/>
        </p:nvSpPr>
        <p:spPr bwMode="auto">
          <a:xfrm>
            <a:off x="7813675" y="2852738"/>
            <a:ext cx="838200" cy="685800"/>
          </a:xfrm>
          <a:prstGeom prst="rect">
            <a:avLst/>
          </a:prstGeom>
          <a:noFill/>
          <a:ln w="28575" cap="flat">
            <a:solidFill>
              <a:srgbClr val="333399"/>
            </a:solidFill>
            <a:prstDash val="solid"/>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SCALER</a:t>
            </a:r>
          </a:p>
        </p:txBody>
      </p:sp>
      <p:sp>
        <p:nvSpPr>
          <p:cNvPr id="23566" name="Rectangle 14"/>
          <p:cNvSpPr>
            <a:spLocks/>
          </p:cNvSpPr>
          <p:nvPr/>
        </p:nvSpPr>
        <p:spPr bwMode="auto">
          <a:xfrm>
            <a:off x="1044575" y="1628775"/>
            <a:ext cx="800100" cy="419100"/>
          </a:xfrm>
          <a:prstGeom prst="rect">
            <a:avLst/>
          </a:prstGeom>
          <a:noFill/>
          <a:ln w="28575" cap="flat">
            <a:solidFill>
              <a:srgbClr val="FF0000"/>
            </a:solidFill>
            <a:prstDash val="solid"/>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FF0000"/>
                </a:solidFill>
                <a:latin typeface="Lucida Grande" charset="0"/>
                <a:ea typeface="Lucida Grande" charset="0"/>
                <a:cs typeface="Lucida Grande" charset="0"/>
                <a:sym typeface="Lucida Grande" charset="0"/>
              </a:rPr>
              <a:t>HV</a:t>
            </a:r>
          </a:p>
        </p:txBody>
      </p:sp>
      <p:sp>
        <p:nvSpPr>
          <p:cNvPr id="23567" name="Line 15"/>
          <p:cNvSpPr>
            <a:spLocks noChangeShapeType="1"/>
          </p:cNvSpPr>
          <p:nvPr/>
        </p:nvSpPr>
        <p:spPr bwMode="auto">
          <a:xfrm rot="10800000" flipH="1">
            <a:off x="1403350" y="2060575"/>
            <a:ext cx="1588" cy="360363"/>
          </a:xfrm>
          <a:prstGeom prst="line">
            <a:avLst/>
          </a:prstGeom>
          <a:noFill/>
          <a:ln w="38100"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568" name="Line 16"/>
          <p:cNvSpPr>
            <a:spLocks noChangeShapeType="1"/>
          </p:cNvSpPr>
          <p:nvPr/>
        </p:nvSpPr>
        <p:spPr bwMode="auto">
          <a:xfrm>
            <a:off x="1762125" y="2565400"/>
            <a:ext cx="217488" cy="1588"/>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3569" name="Line 17"/>
          <p:cNvSpPr>
            <a:spLocks noChangeShapeType="1"/>
          </p:cNvSpPr>
          <p:nvPr/>
        </p:nvSpPr>
        <p:spPr bwMode="auto">
          <a:xfrm>
            <a:off x="2627313" y="2565400"/>
            <a:ext cx="288925" cy="1588"/>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3570" name="Line 18"/>
          <p:cNvSpPr>
            <a:spLocks noChangeShapeType="1"/>
          </p:cNvSpPr>
          <p:nvPr/>
        </p:nvSpPr>
        <p:spPr bwMode="auto">
          <a:xfrm>
            <a:off x="3779838" y="2565400"/>
            <a:ext cx="360362" cy="1588"/>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3571" name="Line 19"/>
          <p:cNvSpPr>
            <a:spLocks noChangeShapeType="1"/>
          </p:cNvSpPr>
          <p:nvPr/>
        </p:nvSpPr>
        <p:spPr bwMode="auto">
          <a:xfrm>
            <a:off x="4932363" y="2565400"/>
            <a:ext cx="287337" cy="1588"/>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3572" name="Freeform 20"/>
          <p:cNvSpPr>
            <a:spLocks/>
          </p:cNvSpPr>
          <p:nvPr/>
        </p:nvSpPr>
        <p:spPr bwMode="auto">
          <a:xfrm>
            <a:off x="2339975" y="3068638"/>
            <a:ext cx="576263" cy="212725"/>
          </a:xfrm>
          <a:custGeom>
            <a:avLst/>
            <a:gdLst/>
            <a:ahLst/>
            <a:cxnLst>
              <a:cxn ang="0">
                <a:pos x="0" y="161"/>
              </a:cxn>
              <a:cxn ang="0">
                <a:pos x="4820" y="0"/>
              </a:cxn>
              <a:cxn ang="0">
                <a:pos x="6307" y="21600"/>
              </a:cxn>
              <a:cxn ang="0">
                <a:pos x="13805" y="6770"/>
              </a:cxn>
              <a:cxn ang="0">
                <a:pos x="21600" y="322"/>
              </a:cxn>
            </a:cxnLst>
            <a:rect l="0" t="0" r="r" b="b"/>
            <a:pathLst>
              <a:path w="21600" h="21600">
                <a:moveTo>
                  <a:pt x="0" y="161"/>
                </a:moveTo>
                <a:lnTo>
                  <a:pt x="4820" y="0"/>
                </a:lnTo>
                <a:lnTo>
                  <a:pt x="6307" y="21600"/>
                </a:lnTo>
                <a:lnTo>
                  <a:pt x="13805" y="6770"/>
                </a:lnTo>
                <a:cubicBezTo>
                  <a:pt x="16364" y="3224"/>
                  <a:pt x="19993" y="1612"/>
                  <a:pt x="21600" y="322"/>
                </a:cubicBezTo>
              </a:path>
            </a:pathLst>
          </a:cu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3573" name="Freeform 21"/>
          <p:cNvSpPr>
            <a:spLocks/>
          </p:cNvSpPr>
          <p:nvPr/>
        </p:nvSpPr>
        <p:spPr bwMode="auto">
          <a:xfrm>
            <a:off x="3635375" y="2784475"/>
            <a:ext cx="504825" cy="252413"/>
          </a:xfrm>
          <a:custGeom>
            <a:avLst/>
            <a:gdLst/>
            <a:ahLst/>
            <a:cxnLst>
              <a:cxn ang="0">
                <a:pos x="0" y="21215"/>
              </a:cxn>
              <a:cxn ang="0">
                <a:pos x="6928" y="12282"/>
              </a:cxn>
              <a:cxn ang="0">
                <a:pos x="10868" y="15"/>
              </a:cxn>
              <a:cxn ang="0">
                <a:pos x="15419" y="11082"/>
              </a:cxn>
              <a:cxn ang="0">
                <a:pos x="21600" y="21215"/>
              </a:cxn>
            </a:cxnLst>
            <a:rect l="0" t="0" r="r" b="b"/>
            <a:pathLst>
              <a:path w="21600" h="21215">
                <a:moveTo>
                  <a:pt x="0" y="21215"/>
                </a:moveTo>
                <a:cubicBezTo>
                  <a:pt x="1155" y="19748"/>
                  <a:pt x="5094" y="15748"/>
                  <a:pt x="6928" y="12282"/>
                </a:cubicBezTo>
                <a:cubicBezTo>
                  <a:pt x="8762" y="8815"/>
                  <a:pt x="9442" y="148"/>
                  <a:pt x="10868" y="15"/>
                </a:cubicBezTo>
                <a:cubicBezTo>
                  <a:pt x="12566" y="-385"/>
                  <a:pt x="13653" y="7482"/>
                  <a:pt x="15419" y="11082"/>
                </a:cubicBezTo>
                <a:cubicBezTo>
                  <a:pt x="17185" y="14682"/>
                  <a:pt x="20309" y="19082"/>
                  <a:pt x="21600" y="21215"/>
                </a:cubicBezTo>
              </a:path>
            </a:pathLst>
          </a:cu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3574" name="Freeform 22"/>
          <p:cNvSpPr>
            <a:spLocks/>
          </p:cNvSpPr>
          <p:nvPr/>
        </p:nvSpPr>
        <p:spPr bwMode="auto">
          <a:xfrm>
            <a:off x="5076825" y="2924175"/>
            <a:ext cx="503238" cy="171450"/>
          </a:xfrm>
          <a:custGeom>
            <a:avLst/>
            <a:gdLst/>
            <a:ahLst/>
            <a:cxnLst>
              <a:cxn ang="0">
                <a:pos x="0" y="1000"/>
              </a:cxn>
              <a:cxn ang="0">
                <a:pos x="6814" y="0"/>
              </a:cxn>
              <a:cxn ang="0">
                <a:pos x="7427" y="21600"/>
              </a:cxn>
              <a:cxn ang="0">
                <a:pos x="14786" y="20000"/>
              </a:cxn>
              <a:cxn ang="0">
                <a:pos x="15399" y="0"/>
              </a:cxn>
              <a:cxn ang="0">
                <a:pos x="21600" y="1200"/>
              </a:cxn>
            </a:cxnLst>
            <a:rect l="0" t="0" r="r" b="b"/>
            <a:pathLst>
              <a:path w="21600" h="21600">
                <a:moveTo>
                  <a:pt x="0" y="1000"/>
                </a:moveTo>
                <a:lnTo>
                  <a:pt x="6814" y="0"/>
                </a:lnTo>
                <a:lnTo>
                  <a:pt x="7427" y="21600"/>
                </a:lnTo>
                <a:lnTo>
                  <a:pt x="14786" y="20000"/>
                </a:lnTo>
                <a:lnTo>
                  <a:pt x="15399" y="0"/>
                </a:lnTo>
                <a:lnTo>
                  <a:pt x="21600" y="1200"/>
                </a:lnTo>
              </a:path>
            </a:pathLst>
          </a:cu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3575" name="Rectangle 23"/>
          <p:cNvSpPr>
            <a:spLocks/>
          </p:cNvSpPr>
          <p:nvPr/>
        </p:nvSpPr>
        <p:spPr bwMode="auto">
          <a:xfrm>
            <a:off x="5216525" y="2349500"/>
            <a:ext cx="1168400" cy="419100"/>
          </a:xfrm>
          <a:prstGeom prst="rect">
            <a:avLst/>
          </a:prstGeom>
          <a:noFill/>
          <a:ln w="28575" cap="flat">
            <a:solidFill>
              <a:srgbClr val="333399"/>
            </a:solidFill>
            <a:prstDash val="solid"/>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DELAY</a:t>
            </a:r>
          </a:p>
        </p:txBody>
      </p:sp>
      <p:sp>
        <p:nvSpPr>
          <p:cNvPr id="23576" name="Rectangle 24"/>
          <p:cNvSpPr>
            <a:spLocks/>
          </p:cNvSpPr>
          <p:nvPr/>
        </p:nvSpPr>
        <p:spPr bwMode="auto">
          <a:xfrm>
            <a:off x="971550" y="3716338"/>
            <a:ext cx="800100" cy="419100"/>
          </a:xfrm>
          <a:prstGeom prst="rect">
            <a:avLst/>
          </a:prstGeom>
          <a:noFill/>
          <a:ln w="28575" cap="flat">
            <a:solidFill>
              <a:srgbClr val="333399"/>
            </a:solidFill>
            <a:prstDash val="solid"/>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DET</a:t>
            </a:r>
          </a:p>
        </p:txBody>
      </p:sp>
      <p:grpSp>
        <p:nvGrpSpPr>
          <p:cNvPr id="4" name="Group 25"/>
          <p:cNvGrpSpPr>
            <a:grpSpLocks/>
          </p:cNvGrpSpPr>
          <p:nvPr/>
        </p:nvGrpSpPr>
        <p:grpSpPr bwMode="auto">
          <a:xfrm>
            <a:off x="1909763" y="3500438"/>
            <a:ext cx="717550" cy="792162"/>
            <a:chOff x="0" y="0"/>
            <a:chExt cx="451" cy="499"/>
          </a:xfrm>
        </p:grpSpPr>
        <p:sp>
          <p:nvSpPr>
            <p:cNvPr id="23578" name="AutoShape 26"/>
            <p:cNvSpPr>
              <a:spLocks/>
            </p:cNvSpPr>
            <p:nvPr/>
          </p:nvSpPr>
          <p:spPr bwMode="auto">
            <a:xfrm>
              <a:off x="43" y="0"/>
              <a:ext cx="408" cy="499"/>
            </a:xfrm>
            <a:custGeom>
              <a:avLst/>
              <a:gdLst>
                <a:gd name="T0" fmla="*/ 10800 w 21600"/>
                <a:gd name="T1" fmla="*/ 10800 h 21600"/>
              </a:gdLst>
              <a:ahLst/>
              <a:cxnLst>
                <a:cxn ang="0">
                  <a:pos x="T0" y="T1"/>
                </a:cxn>
              </a:cxnLst>
              <a:rect l="0" t="0" r="r" b="b"/>
              <a:pathLst>
                <a:path w="21600" h="21600">
                  <a:moveTo>
                    <a:pt x="1165" y="0"/>
                  </a:moveTo>
                  <a:lnTo>
                    <a:pt x="0" y="0"/>
                  </a:lnTo>
                  <a:lnTo>
                    <a:pt x="0" y="21600"/>
                  </a:lnTo>
                  <a:lnTo>
                    <a:pt x="1165" y="21600"/>
                  </a:lnTo>
                  <a:lnTo>
                    <a:pt x="21600" y="10800"/>
                  </a:lnTo>
                  <a:close/>
                  <a:moveTo>
                    <a:pt x="1165" y="0"/>
                  </a:moveTo>
                </a:path>
              </a:pathLst>
            </a:custGeom>
            <a:noFill/>
            <a:ln w="31750" cap="flat">
              <a:solidFill>
                <a:srgbClr val="333399"/>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3579" name="Rectangle 27"/>
            <p:cNvSpPr>
              <a:spLocks/>
            </p:cNvSpPr>
            <p:nvPr/>
          </p:nvSpPr>
          <p:spPr bwMode="auto">
            <a:xfrm>
              <a:off x="0" y="133"/>
              <a:ext cx="291" cy="232"/>
            </a:xfrm>
            <a:prstGeom prst="rect">
              <a:avLst/>
            </a:prstGeom>
            <a:noFill/>
            <a:ln w="12700" cap="flat">
              <a:noFill/>
              <a:miter lim="800000"/>
              <a:headEnd type="none" w="med" len="med"/>
              <a:tailEnd type="none" w="med" len="med"/>
            </a:ln>
          </p:spPr>
          <p:txBody>
            <a:bodyPr wrap="none" lIns="0" tIns="0" rIns="-5080" bIns="0" anchor="ctr">
              <a:prstTxWarp prst="textNoShape">
                <a:avLst/>
              </a:prstTxWarp>
              <a:spAutoFit/>
            </a:bodyPr>
            <a:lstStyle/>
            <a:p>
              <a:pPr marL="39688" algn="ctr"/>
              <a:r>
                <a:rPr lang="en-US" b="1">
                  <a:solidFill>
                    <a:srgbClr val="333399"/>
                  </a:solidFill>
                  <a:latin typeface="Lucida Grande" charset="0"/>
                  <a:ea typeface="Lucida Grande" charset="0"/>
                  <a:cs typeface="Lucida Grande" charset="0"/>
                  <a:sym typeface="Lucida Grande" charset="0"/>
                </a:rPr>
                <a:t>PA</a:t>
              </a:r>
            </a:p>
          </p:txBody>
        </p:sp>
      </p:grpSp>
      <p:grpSp>
        <p:nvGrpSpPr>
          <p:cNvPr id="5" name="Group 28"/>
          <p:cNvGrpSpPr>
            <a:grpSpLocks/>
          </p:cNvGrpSpPr>
          <p:nvPr/>
        </p:nvGrpSpPr>
        <p:grpSpPr bwMode="auto">
          <a:xfrm>
            <a:off x="2795588" y="3500438"/>
            <a:ext cx="984250" cy="719137"/>
            <a:chOff x="0" y="0"/>
            <a:chExt cx="619" cy="453"/>
          </a:xfrm>
        </p:grpSpPr>
        <p:sp>
          <p:nvSpPr>
            <p:cNvPr id="23581" name="AutoShape 29"/>
            <p:cNvSpPr>
              <a:spLocks/>
            </p:cNvSpPr>
            <p:nvPr/>
          </p:nvSpPr>
          <p:spPr bwMode="auto">
            <a:xfrm>
              <a:off x="75" y="0"/>
              <a:ext cx="544" cy="453"/>
            </a:xfrm>
            <a:custGeom>
              <a:avLst/>
              <a:gdLst>
                <a:gd name="T0" fmla="*/ 10800 w 21600"/>
                <a:gd name="T1" fmla="*/ 10800 h 21600"/>
              </a:gdLst>
              <a:ahLst/>
              <a:cxnLst>
                <a:cxn ang="0">
                  <a:pos x="T0" y="T1"/>
                </a:cxn>
              </a:cxnLst>
              <a:rect l="0" t="0" r="r" b="b"/>
              <a:pathLst>
                <a:path w="21600" h="21600">
                  <a:moveTo>
                    <a:pt x="1165" y="0"/>
                  </a:moveTo>
                  <a:lnTo>
                    <a:pt x="0" y="0"/>
                  </a:lnTo>
                  <a:lnTo>
                    <a:pt x="0" y="21600"/>
                  </a:lnTo>
                  <a:lnTo>
                    <a:pt x="1165" y="21600"/>
                  </a:lnTo>
                  <a:lnTo>
                    <a:pt x="21600" y="10800"/>
                  </a:lnTo>
                  <a:close/>
                  <a:moveTo>
                    <a:pt x="1165" y="0"/>
                  </a:moveTo>
                </a:path>
              </a:pathLst>
            </a:custGeom>
            <a:noFill/>
            <a:ln w="31750" cap="flat">
              <a:solidFill>
                <a:srgbClr val="333399"/>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3582" name="Rectangle 30"/>
            <p:cNvSpPr>
              <a:spLocks/>
            </p:cNvSpPr>
            <p:nvPr/>
          </p:nvSpPr>
          <p:spPr bwMode="auto">
            <a:xfrm>
              <a:off x="0" y="110"/>
              <a:ext cx="422" cy="232"/>
            </a:xfrm>
            <a:prstGeom prst="rect">
              <a:avLst/>
            </a:prstGeom>
            <a:noFill/>
            <a:ln w="12700" cap="flat">
              <a:noFill/>
              <a:miter lim="800000"/>
              <a:headEnd type="none" w="med" len="med"/>
              <a:tailEnd type="none" w="med" len="med"/>
            </a:ln>
          </p:spPr>
          <p:txBody>
            <a:bodyPr wrap="none" lIns="0" tIns="0" rIns="-5080" bIns="0" anchor="ctr">
              <a:prstTxWarp prst="textNoShape">
                <a:avLst/>
              </a:prstTxWarp>
              <a:spAutoFit/>
            </a:bodyPr>
            <a:lstStyle/>
            <a:p>
              <a:pPr marL="39688" algn="ctr"/>
              <a:r>
                <a:rPr lang="en-US" b="1">
                  <a:solidFill>
                    <a:srgbClr val="333399"/>
                  </a:solidFill>
                  <a:latin typeface="Lucida Grande" charset="0"/>
                  <a:ea typeface="Lucida Grande" charset="0"/>
                  <a:cs typeface="Lucida Grande" charset="0"/>
                  <a:sym typeface="Lucida Grande" charset="0"/>
                </a:rPr>
                <a:t>AMP</a:t>
              </a:r>
            </a:p>
          </p:txBody>
        </p:sp>
      </p:grpSp>
      <p:sp>
        <p:nvSpPr>
          <p:cNvPr id="23583" name="Rectangle 31"/>
          <p:cNvSpPr>
            <a:spLocks/>
          </p:cNvSpPr>
          <p:nvPr/>
        </p:nvSpPr>
        <p:spPr bwMode="auto">
          <a:xfrm>
            <a:off x="4141788" y="3644900"/>
            <a:ext cx="800100" cy="685800"/>
          </a:xfrm>
          <a:prstGeom prst="rect">
            <a:avLst/>
          </a:prstGeom>
          <a:noFill/>
          <a:ln w="28575" cap="flat">
            <a:solidFill>
              <a:srgbClr val="333399"/>
            </a:solidFill>
            <a:prstDash val="solid"/>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DISC.</a:t>
            </a:r>
          </a:p>
        </p:txBody>
      </p:sp>
      <p:sp>
        <p:nvSpPr>
          <p:cNvPr id="23584" name="Rectangle 32"/>
          <p:cNvSpPr>
            <a:spLocks/>
          </p:cNvSpPr>
          <p:nvPr/>
        </p:nvSpPr>
        <p:spPr bwMode="auto">
          <a:xfrm>
            <a:off x="973138" y="4437063"/>
            <a:ext cx="800100" cy="419100"/>
          </a:xfrm>
          <a:prstGeom prst="rect">
            <a:avLst/>
          </a:prstGeom>
          <a:noFill/>
          <a:ln w="28575" cap="flat">
            <a:solidFill>
              <a:srgbClr val="FF0000"/>
            </a:solidFill>
            <a:prstDash val="solid"/>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FF0000"/>
                </a:solidFill>
                <a:latin typeface="Lucida Grande" charset="0"/>
                <a:ea typeface="Lucida Grande" charset="0"/>
                <a:cs typeface="Lucida Grande" charset="0"/>
                <a:sym typeface="Lucida Grande" charset="0"/>
              </a:rPr>
              <a:t>HV</a:t>
            </a:r>
          </a:p>
        </p:txBody>
      </p:sp>
      <p:sp>
        <p:nvSpPr>
          <p:cNvPr id="23585" name="Line 33"/>
          <p:cNvSpPr>
            <a:spLocks noChangeShapeType="1"/>
          </p:cNvSpPr>
          <p:nvPr/>
        </p:nvSpPr>
        <p:spPr bwMode="auto">
          <a:xfrm rot="10800000" flipH="1">
            <a:off x="1403350" y="4076700"/>
            <a:ext cx="1588" cy="360363"/>
          </a:xfrm>
          <a:prstGeom prst="line">
            <a:avLst/>
          </a:prstGeom>
          <a:noFill/>
          <a:ln w="38100"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586" name="Line 34"/>
          <p:cNvSpPr>
            <a:spLocks noChangeShapeType="1"/>
          </p:cNvSpPr>
          <p:nvPr/>
        </p:nvSpPr>
        <p:spPr bwMode="auto">
          <a:xfrm>
            <a:off x="1762125" y="3860800"/>
            <a:ext cx="217488" cy="1588"/>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3587" name="Line 35"/>
          <p:cNvSpPr>
            <a:spLocks noChangeShapeType="1"/>
          </p:cNvSpPr>
          <p:nvPr/>
        </p:nvSpPr>
        <p:spPr bwMode="auto">
          <a:xfrm>
            <a:off x="2627313" y="3860800"/>
            <a:ext cx="288925" cy="1588"/>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3588" name="Line 36"/>
          <p:cNvSpPr>
            <a:spLocks noChangeShapeType="1"/>
          </p:cNvSpPr>
          <p:nvPr/>
        </p:nvSpPr>
        <p:spPr bwMode="auto">
          <a:xfrm>
            <a:off x="3779838" y="3860800"/>
            <a:ext cx="360362" cy="1588"/>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3589" name="Line 37"/>
          <p:cNvSpPr>
            <a:spLocks noChangeShapeType="1"/>
          </p:cNvSpPr>
          <p:nvPr/>
        </p:nvSpPr>
        <p:spPr bwMode="auto">
          <a:xfrm>
            <a:off x="4932363" y="3860800"/>
            <a:ext cx="287337" cy="1588"/>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3590" name="Freeform 38"/>
          <p:cNvSpPr>
            <a:spLocks/>
          </p:cNvSpPr>
          <p:nvPr/>
        </p:nvSpPr>
        <p:spPr bwMode="auto">
          <a:xfrm>
            <a:off x="2339975" y="4364038"/>
            <a:ext cx="576263" cy="212725"/>
          </a:xfrm>
          <a:custGeom>
            <a:avLst/>
            <a:gdLst/>
            <a:ahLst/>
            <a:cxnLst>
              <a:cxn ang="0">
                <a:pos x="0" y="161"/>
              </a:cxn>
              <a:cxn ang="0">
                <a:pos x="4820" y="0"/>
              </a:cxn>
              <a:cxn ang="0">
                <a:pos x="6307" y="21600"/>
              </a:cxn>
              <a:cxn ang="0">
                <a:pos x="13805" y="6770"/>
              </a:cxn>
              <a:cxn ang="0">
                <a:pos x="21600" y="322"/>
              </a:cxn>
            </a:cxnLst>
            <a:rect l="0" t="0" r="r" b="b"/>
            <a:pathLst>
              <a:path w="21600" h="21600">
                <a:moveTo>
                  <a:pt x="0" y="161"/>
                </a:moveTo>
                <a:lnTo>
                  <a:pt x="4820" y="0"/>
                </a:lnTo>
                <a:lnTo>
                  <a:pt x="6307" y="21600"/>
                </a:lnTo>
                <a:lnTo>
                  <a:pt x="13805" y="6770"/>
                </a:lnTo>
                <a:cubicBezTo>
                  <a:pt x="16364" y="3224"/>
                  <a:pt x="19993" y="1612"/>
                  <a:pt x="21600" y="322"/>
                </a:cubicBezTo>
              </a:path>
            </a:pathLst>
          </a:cu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3591" name="Freeform 39"/>
          <p:cNvSpPr>
            <a:spLocks/>
          </p:cNvSpPr>
          <p:nvPr/>
        </p:nvSpPr>
        <p:spPr bwMode="auto">
          <a:xfrm>
            <a:off x="3635375" y="4079875"/>
            <a:ext cx="504825" cy="254000"/>
          </a:xfrm>
          <a:custGeom>
            <a:avLst/>
            <a:gdLst/>
            <a:ahLst/>
            <a:cxnLst>
              <a:cxn ang="0">
                <a:pos x="0" y="21215"/>
              </a:cxn>
              <a:cxn ang="0">
                <a:pos x="6928" y="12282"/>
              </a:cxn>
              <a:cxn ang="0">
                <a:pos x="10868" y="15"/>
              </a:cxn>
              <a:cxn ang="0">
                <a:pos x="15419" y="11082"/>
              </a:cxn>
              <a:cxn ang="0">
                <a:pos x="21600" y="21215"/>
              </a:cxn>
            </a:cxnLst>
            <a:rect l="0" t="0" r="r" b="b"/>
            <a:pathLst>
              <a:path w="21600" h="21215">
                <a:moveTo>
                  <a:pt x="0" y="21215"/>
                </a:moveTo>
                <a:cubicBezTo>
                  <a:pt x="1155" y="19748"/>
                  <a:pt x="5094" y="15748"/>
                  <a:pt x="6928" y="12282"/>
                </a:cubicBezTo>
                <a:cubicBezTo>
                  <a:pt x="8762" y="8815"/>
                  <a:pt x="9442" y="148"/>
                  <a:pt x="10868" y="15"/>
                </a:cubicBezTo>
                <a:cubicBezTo>
                  <a:pt x="12566" y="-385"/>
                  <a:pt x="13653" y="7482"/>
                  <a:pt x="15419" y="11082"/>
                </a:cubicBezTo>
                <a:cubicBezTo>
                  <a:pt x="17185" y="14682"/>
                  <a:pt x="20309" y="19082"/>
                  <a:pt x="21600" y="21215"/>
                </a:cubicBezTo>
              </a:path>
            </a:pathLst>
          </a:cu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3592" name="Freeform 40"/>
          <p:cNvSpPr>
            <a:spLocks/>
          </p:cNvSpPr>
          <p:nvPr/>
        </p:nvSpPr>
        <p:spPr bwMode="auto">
          <a:xfrm>
            <a:off x="5076825" y="4219575"/>
            <a:ext cx="503238" cy="171450"/>
          </a:xfrm>
          <a:custGeom>
            <a:avLst/>
            <a:gdLst/>
            <a:ahLst/>
            <a:cxnLst>
              <a:cxn ang="0">
                <a:pos x="0" y="1000"/>
              </a:cxn>
              <a:cxn ang="0">
                <a:pos x="6814" y="0"/>
              </a:cxn>
              <a:cxn ang="0">
                <a:pos x="7427" y="21600"/>
              </a:cxn>
              <a:cxn ang="0">
                <a:pos x="14786" y="20000"/>
              </a:cxn>
              <a:cxn ang="0">
                <a:pos x="15399" y="0"/>
              </a:cxn>
              <a:cxn ang="0">
                <a:pos x="21600" y="1200"/>
              </a:cxn>
            </a:cxnLst>
            <a:rect l="0" t="0" r="r" b="b"/>
            <a:pathLst>
              <a:path w="21600" h="21600">
                <a:moveTo>
                  <a:pt x="0" y="1000"/>
                </a:moveTo>
                <a:lnTo>
                  <a:pt x="6814" y="0"/>
                </a:lnTo>
                <a:lnTo>
                  <a:pt x="7427" y="21600"/>
                </a:lnTo>
                <a:lnTo>
                  <a:pt x="14786" y="20000"/>
                </a:lnTo>
                <a:lnTo>
                  <a:pt x="15399" y="0"/>
                </a:lnTo>
                <a:lnTo>
                  <a:pt x="21600" y="1200"/>
                </a:lnTo>
              </a:path>
            </a:pathLst>
          </a:cu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3593" name="Rectangle 41"/>
          <p:cNvSpPr>
            <a:spLocks/>
          </p:cNvSpPr>
          <p:nvPr/>
        </p:nvSpPr>
        <p:spPr bwMode="auto">
          <a:xfrm>
            <a:off x="5216525" y="3644900"/>
            <a:ext cx="1168400" cy="419100"/>
          </a:xfrm>
          <a:prstGeom prst="rect">
            <a:avLst/>
          </a:prstGeom>
          <a:noFill/>
          <a:ln w="28575" cap="flat">
            <a:solidFill>
              <a:srgbClr val="333399"/>
            </a:solidFill>
            <a:prstDash val="solid"/>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DELAY</a:t>
            </a:r>
          </a:p>
        </p:txBody>
      </p:sp>
      <p:grpSp>
        <p:nvGrpSpPr>
          <p:cNvPr id="6" name="Group 42"/>
          <p:cNvGrpSpPr>
            <a:grpSpLocks/>
          </p:cNvGrpSpPr>
          <p:nvPr/>
        </p:nvGrpSpPr>
        <p:grpSpPr bwMode="auto">
          <a:xfrm>
            <a:off x="6840538" y="2636838"/>
            <a:ext cx="827087" cy="1079500"/>
            <a:chOff x="0" y="0"/>
            <a:chExt cx="520" cy="680"/>
          </a:xfrm>
        </p:grpSpPr>
        <p:sp>
          <p:nvSpPr>
            <p:cNvPr id="23595" name="AutoShape 43"/>
            <p:cNvSpPr>
              <a:spLocks/>
            </p:cNvSpPr>
            <p:nvPr/>
          </p:nvSpPr>
          <p:spPr bwMode="auto">
            <a:xfrm>
              <a:off x="22" y="0"/>
              <a:ext cx="498" cy="680"/>
            </a:xfrm>
            <a:custGeom>
              <a:avLst/>
              <a:gdLst>
                <a:gd name="T0" fmla="*/ 10800 w 21600"/>
                <a:gd name="T1" fmla="*/ 10800 h 21600"/>
              </a:gdLst>
              <a:ahLst/>
              <a:cxnLst>
                <a:cxn ang="0">
                  <a:pos x="T0" y="T1"/>
                </a:cxn>
              </a:cxnLst>
              <a:rect l="0" t="0" r="r" b="b"/>
              <a:pathLst>
                <a:path w="21600" h="21600">
                  <a:moveTo>
                    <a:pt x="10800" y="0"/>
                  </a:moveTo>
                  <a:cubicBezTo>
                    <a:pt x="16765" y="0"/>
                    <a:pt x="21600" y="4835"/>
                    <a:pt x="21600" y="10800"/>
                  </a:cubicBezTo>
                  <a:cubicBezTo>
                    <a:pt x="21600" y="16765"/>
                    <a:pt x="16765" y="21600"/>
                    <a:pt x="10800" y="21600"/>
                  </a:cubicBezTo>
                  <a:lnTo>
                    <a:pt x="0" y="21600"/>
                  </a:lnTo>
                  <a:lnTo>
                    <a:pt x="0" y="0"/>
                  </a:lnTo>
                  <a:close/>
                  <a:moveTo>
                    <a:pt x="10800" y="0"/>
                  </a:moveTo>
                </a:path>
              </a:pathLst>
            </a:custGeom>
            <a:noFill/>
            <a:ln w="28575" cap="flat">
              <a:solidFill>
                <a:srgbClr val="333399"/>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3596" name="Rectangle 44"/>
            <p:cNvSpPr>
              <a:spLocks/>
            </p:cNvSpPr>
            <p:nvPr/>
          </p:nvSpPr>
          <p:spPr bwMode="auto">
            <a:xfrm>
              <a:off x="0" y="232"/>
              <a:ext cx="469" cy="216"/>
            </a:xfrm>
            <a:prstGeom prst="rect">
              <a:avLst/>
            </a:prstGeom>
            <a:noFill/>
            <a:ln w="12700" cap="flat">
              <a:noFill/>
              <a:miter lim="800000"/>
              <a:headEnd type="none" w="med" len="med"/>
              <a:tailEnd type="none" w="med" len="med"/>
            </a:ln>
          </p:spPr>
          <p:txBody>
            <a:bodyPr wrap="none" lIns="38100" tIns="38100" rIns="78049" bIns="38100" anchor="ctr">
              <a:prstTxWarp prst="textNoShape">
                <a:avLst/>
              </a:prstTxWarp>
              <a:spAutoFit/>
            </a:bodyPr>
            <a:lstStyle/>
            <a:p>
              <a:pPr marL="14288" algn="ctr"/>
              <a:r>
                <a:rPr lang="en-US" b="1">
                  <a:solidFill>
                    <a:srgbClr val="333399"/>
                  </a:solidFill>
                  <a:latin typeface="Lucida Grande" charset="0"/>
                  <a:ea typeface="Lucida Grande" charset="0"/>
                  <a:cs typeface="Lucida Grande" charset="0"/>
                  <a:sym typeface="Lucida Grande" charset="0"/>
                </a:rPr>
                <a:t>COIN</a:t>
              </a:r>
            </a:p>
          </p:txBody>
        </p:sp>
      </p:grpSp>
      <p:sp>
        <p:nvSpPr>
          <p:cNvPr id="23597" name="Line 45"/>
          <p:cNvSpPr>
            <a:spLocks noChangeShapeType="1"/>
          </p:cNvSpPr>
          <p:nvPr/>
        </p:nvSpPr>
        <p:spPr bwMode="auto">
          <a:xfrm>
            <a:off x="6372225" y="2565400"/>
            <a:ext cx="215900" cy="1588"/>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3598" name="Line 46"/>
          <p:cNvSpPr>
            <a:spLocks noChangeShapeType="1"/>
          </p:cNvSpPr>
          <p:nvPr/>
        </p:nvSpPr>
        <p:spPr bwMode="auto">
          <a:xfrm>
            <a:off x="6372225" y="3860800"/>
            <a:ext cx="215900" cy="1588"/>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3599" name="Line 47"/>
          <p:cNvSpPr>
            <a:spLocks noChangeShapeType="1"/>
          </p:cNvSpPr>
          <p:nvPr/>
        </p:nvSpPr>
        <p:spPr bwMode="auto">
          <a:xfrm>
            <a:off x="6588125" y="2565400"/>
            <a:ext cx="1588" cy="431800"/>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3600" name="Line 48"/>
          <p:cNvSpPr>
            <a:spLocks noChangeShapeType="1"/>
          </p:cNvSpPr>
          <p:nvPr/>
        </p:nvSpPr>
        <p:spPr bwMode="auto">
          <a:xfrm>
            <a:off x="6588125" y="3429000"/>
            <a:ext cx="1588" cy="431800"/>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3601" name="Line 49"/>
          <p:cNvSpPr>
            <a:spLocks noChangeShapeType="1"/>
          </p:cNvSpPr>
          <p:nvPr/>
        </p:nvSpPr>
        <p:spPr bwMode="auto">
          <a:xfrm>
            <a:off x="6588125" y="2997200"/>
            <a:ext cx="288925" cy="1588"/>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3602" name="Line 50"/>
          <p:cNvSpPr>
            <a:spLocks noChangeShapeType="1"/>
          </p:cNvSpPr>
          <p:nvPr/>
        </p:nvSpPr>
        <p:spPr bwMode="auto">
          <a:xfrm>
            <a:off x="6588125" y="3429000"/>
            <a:ext cx="288925" cy="1588"/>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3603" name="Line 51"/>
          <p:cNvSpPr>
            <a:spLocks noChangeShapeType="1"/>
          </p:cNvSpPr>
          <p:nvPr/>
        </p:nvSpPr>
        <p:spPr bwMode="auto">
          <a:xfrm>
            <a:off x="7667625" y="3213100"/>
            <a:ext cx="144463" cy="1588"/>
          </a:xfrm>
          <a:prstGeom prst="line">
            <a:avLst/>
          </a:prstGeom>
          <a:noFill/>
          <a:ln w="38100" cap="flat">
            <a:solidFill>
              <a:srgbClr val="333399"/>
            </a:solidFill>
            <a:prstDash val="solid"/>
            <a:round/>
            <a:headEnd type="none" w="med" len="med"/>
            <a:tailEnd type="none" w="med" len="med"/>
          </a:ln>
        </p:spPr>
        <p:txBody>
          <a:bodyPr lIns="0" tIns="0" rIns="0" bIns="0">
            <a:prstTxWarp prst="textNoShape">
              <a:avLst/>
            </a:prstTxWarp>
          </a:bodyPr>
          <a:lstStyle/>
          <a:p>
            <a:endParaRPr lang="en-US"/>
          </a:p>
        </p:txBody>
      </p:sp>
      <p:sp>
        <p:nvSpPr>
          <p:cNvPr id="23604" name="Line 52"/>
          <p:cNvSpPr>
            <a:spLocks noChangeShapeType="1"/>
          </p:cNvSpPr>
          <p:nvPr/>
        </p:nvSpPr>
        <p:spPr bwMode="auto">
          <a:xfrm>
            <a:off x="2771775" y="4868863"/>
            <a:ext cx="431800" cy="1587"/>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05" name="Line 53"/>
          <p:cNvSpPr>
            <a:spLocks noChangeShapeType="1"/>
          </p:cNvSpPr>
          <p:nvPr/>
        </p:nvSpPr>
        <p:spPr bwMode="auto">
          <a:xfrm>
            <a:off x="3203575" y="4868863"/>
            <a:ext cx="1588" cy="360362"/>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06" name="Line 54"/>
          <p:cNvSpPr>
            <a:spLocks noChangeShapeType="1"/>
          </p:cNvSpPr>
          <p:nvPr/>
        </p:nvSpPr>
        <p:spPr bwMode="auto">
          <a:xfrm>
            <a:off x="3203575" y="5229225"/>
            <a:ext cx="504825" cy="1588"/>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07" name="Line 55"/>
          <p:cNvSpPr>
            <a:spLocks noChangeShapeType="1"/>
          </p:cNvSpPr>
          <p:nvPr/>
        </p:nvSpPr>
        <p:spPr bwMode="auto">
          <a:xfrm rot="10800000" flipH="1">
            <a:off x="3708400" y="4868863"/>
            <a:ext cx="1588" cy="360362"/>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08" name="Line 56"/>
          <p:cNvSpPr>
            <a:spLocks noChangeShapeType="1"/>
          </p:cNvSpPr>
          <p:nvPr/>
        </p:nvSpPr>
        <p:spPr bwMode="auto">
          <a:xfrm>
            <a:off x="3708400" y="4868863"/>
            <a:ext cx="431800" cy="1587"/>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09" name="Line 57"/>
          <p:cNvSpPr>
            <a:spLocks noChangeShapeType="1"/>
          </p:cNvSpPr>
          <p:nvPr/>
        </p:nvSpPr>
        <p:spPr bwMode="auto">
          <a:xfrm>
            <a:off x="2771775" y="5373688"/>
            <a:ext cx="431800" cy="1587"/>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10" name="Line 58"/>
          <p:cNvSpPr>
            <a:spLocks noChangeShapeType="1"/>
          </p:cNvSpPr>
          <p:nvPr/>
        </p:nvSpPr>
        <p:spPr bwMode="auto">
          <a:xfrm>
            <a:off x="3203575" y="5373688"/>
            <a:ext cx="1588" cy="360362"/>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11" name="Line 59"/>
          <p:cNvSpPr>
            <a:spLocks noChangeShapeType="1"/>
          </p:cNvSpPr>
          <p:nvPr/>
        </p:nvSpPr>
        <p:spPr bwMode="auto">
          <a:xfrm>
            <a:off x="3203575" y="5734050"/>
            <a:ext cx="504825" cy="1588"/>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12" name="Line 60"/>
          <p:cNvSpPr>
            <a:spLocks noChangeShapeType="1"/>
          </p:cNvSpPr>
          <p:nvPr/>
        </p:nvSpPr>
        <p:spPr bwMode="auto">
          <a:xfrm rot="10800000" flipH="1">
            <a:off x="3708400" y="5373688"/>
            <a:ext cx="1588" cy="360362"/>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13" name="Line 61"/>
          <p:cNvSpPr>
            <a:spLocks noChangeShapeType="1"/>
          </p:cNvSpPr>
          <p:nvPr/>
        </p:nvSpPr>
        <p:spPr bwMode="auto">
          <a:xfrm>
            <a:off x="3708400" y="5373688"/>
            <a:ext cx="431800" cy="1587"/>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14" name="Line 62"/>
          <p:cNvSpPr>
            <a:spLocks noChangeShapeType="1"/>
          </p:cNvSpPr>
          <p:nvPr/>
        </p:nvSpPr>
        <p:spPr bwMode="auto">
          <a:xfrm>
            <a:off x="2771775" y="5876925"/>
            <a:ext cx="431800" cy="1588"/>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15" name="Line 63"/>
          <p:cNvSpPr>
            <a:spLocks noChangeShapeType="1"/>
          </p:cNvSpPr>
          <p:nvPr/>
        </p:nvSpPr>
        <p:spPr bwMode="auto">
          <a:xfrm>
            <a:off x="3203575" y="5876925"/>
            <a:ext cx="1588" cy="360363"/>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16" name="Line 64"/>
          <p:cNvSpPr>
            <a:spLocks noChangeShapeType="1"/>
          </p:cNvSpPr>
          <p:nvPr/>
        </p:nvSpPr>
        <p:spPr bwMode="auto">
          <a:xfrm>
            <a:off x="3203575" y="6237288"/>
            <a:ext cx="504825" cy="1587"/>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17" name="Line 65"/>
          <p:cNvSpPr>
            <a:spLocks noChangeShapeType="1"/>
          </p:cNvSpPr>
          <p:nvPr/>
        </p:nvSpPr>
        <p:spPr bwMode="auto">
          <a:xfrm rot="10800000" flipH="1">
            <a:off x="3708400" y="5876925"/>
            <a:ext cx="1588" cy="360363"/>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18" name="Line 66"/>
          <p:cNvSpPr>
            <a:spLocks noChangeShapeType="1"/>
          </p:cNvSpPr>
          <p:nvPr/>
        </p:nvSpPr>
        <p:spPr bwMode="auto">
          <a:xfrm>
            <a:off x="3708400" y="5876925"/>
            <a:ext cx="431800" cy="1588"/>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19" name="Rectangle 67"/>
          <p:cNvSpPr>
            <a:spLocks/>
          </p:cNvSpPr>
          <p:nvPr/>
        </p:nvSpPr>
        <p:spPr bwMode="auto">
          <a:xfrm>
            <a:off x="1908175" y="4941888"/>
            <a:ext cx="800100" cy="11811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100"/>
              </a:spcBef>
            </a:pPr>
            <a:r>
              <a:rPr lang="en-US" b="1">
                <a:solidFill>
                  <a:srgbClr val="FF0000"/>
                </a:solidFill>
                <a:latin typeface="Lucida Grande" charset="0"/>
                <a:ea typeface="Lucida Grande" charset="0"/>
                <a:cs typeface="Lucida Grande" charset="0"/>
                <a:sym typeface="Lucida Grande" charset="0"/>
              </a:rPr>
              <a:t>IN1</a:t>
            </a:r>
          </a:p>
          <a:p>
            <a:pPr marL="39688">
              <a:spcBef>
                <a:spcPts val="1100"/>
              </a:spcBef>
            </a:pPr>
            <a:r>
              <a:rPr lang="en-US" b="1">
                <a:solidFill>
                  <a:srgbClr val="FF0000"/>
                </a:solidFill>
                <a:latin typeface="Lucida Grande" charset="0"/>
                <a:ea typeface="Lucida Grande" charset="0"/>
                <a:cs typeface="Lucida Grande" charset="0"/>
                <a:sym typeface="Lucida Grande" charset="0"/>
              </a:rPr>
              <a:t>IN2</a:t>
            </a:r>
          </a:p>
          <a:p>
            <a:pPr marL="39688">
              <a:spcBef>
                <a:spcPts val="1100"/>
              </a:spcBef>
            </a:pPr>
            <a:r>
              <a:rPr lang="en-US" b="1">
                <a:solidFill>
                  <a:srgbClr val="FF0000"/>
                </a:solidFill>
                <a:latin typeface="Lucida Grande" charset="0"/>
                <a:ea typeface="Lucida Grande" charset="0"/>
                <a:cs typeface="Lucida Grande" charset="0"/>
                <a:sym typeface="Lucida Grande" charset="0"/>
              </a:rPr>
              <a:t>OUT</a:t>
            </a:r>
          </a:p>
        </p:txBody>
      </p:sp>
      <p:sp>
        <p:nvSpPr>
          <p:cNvPr id="23620" name="Line 68"/>
          <p:cNvSpPr>
            <a:spLocks noChangeShapeType="1"/>
          </p:cNvSpPr>
          <p:nvPr/>
        </p:nvSpPr>
        <p:spPr bwMode="auto">
          <a:xfrm>
            <a:off x="4572000" y="4868863"/>
            <a:ext cx="431800" cy="1587"/>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21" name="Line 69"/>
          <p:cNvSpPr>
            <a:spLocks noChangeShapeType="1"/>
          </p:cNvSpPr>
          <p:nvPr/>
        </p:nvSpPr>
        <p:spPr bwMode="auto">
          <a:xfrm>
            <a:off x="5003800" y="4868863"/>
            <a:ext cx="1588" cy="360362"/>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22" name="Line 70"/>
          <p:cNvSpPr>
            <a:spLocks noChangeShapeType="1"/>
          </p:cNvSpPr>
          <p:nvPr/>
        </p:nvSpPr>
        <p:spPr bwMode="auto">
          <a:xfrm>
            <a:off x="5003800" y="5229225"/>
            <a:ext cx="504825" cy="1588"/>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23" name="Line 71"/>
          <p:cNvSpPr>
            <a:spLocks noChangeShapeType="1"/>
          </p:cNvSpPr>
          <p:nvPr/>
        </p:nvSpPr>
        <p:spPr bwMode="auto">
          <a:xfrm rot="10800000" flipH="1">
            <a:off x="5508625" y="4868863"/>
            <a:ext cx="1588" cy="360362"/>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24" name="Line 72"/>
          <p:cNvSpPr>
            <a:spLocks noChangeShapeType="1"/>
          </p:cNvSpPr>
          <p:nvPr/>
        </p:nvSpPr>
        <p:spPr bwMode="auto">
          <a:xfrm>
            <a:off x="5508625" y="4868863"/>
            <a:ext cx="431800" cy="1587"/>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25" name="Line 73"/>
          <p:cNvSpPr>
            <a:spLocks noChangeShapeType="1"/>
          </p:cNvSpPr>
          <p:nvPr/>
        </p:nvSpPr>
        <p:spPr bwMode="auto">
          <a:xfrm>
            <a:off x="4787900" y="5373688"/>
            <a:ext cx="431800" cy="1587"/>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26" name="Line 74"/>
          <p:cNvSpPr>
            <a:spLocks noChangeShapeType="1"/>
          </p:cNvSpPr>
          <p:nvPr/>
        </p:nvSpPr>
        <p:spPr bwMode="auto">
          <a:xfrm>
            <a:off x="5219700" y="5373688"/>
            <a:ext cx="1588" cy="360362"/>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27" name="Line 75"/>
          <p:cNvSpPr>
            <a:spLocks noChangeShapeType="1"/>
          </p:cNvSpPr>
          <p:nvPr/>
        </p:nvSpPr>
        <p:spPr bwMode="auto">
          <a:xfrm>
            <a:off x="5219700" y="5734050"/>
            <a:ext cx="504825" cy="1588"/>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28" name="Line 76"/>
          <p:cNvSpPr>
            <a:spLocks noChangeShapeType="1"/>
          </p:cNvSpPr>
          <p:nvPr/>
        </p:nvSpPr>
        <p:spPr bwMode="auto">
          <a:xfrm rot="10800000" flipH="1">
            <a:off x="5724525" y="5373688"/>
            <a:ext cx="1588" cy="360362"/>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29" name="Line 77"/>
          <p:cNvSpPr>
            <a:spLocks noChangeShapeType="1"/>
          </p:cNvSpPr>
          <p:nvPr/>
        </p:nvSpPr>
        <p:spPr bwMode="auto">
          <a:xfrm>
            <a:off x="5724525" y="5373688"/>
            <a:ext cx="431800" cy="1587"/>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30" name="Line 78"/>
          <p:cNvSpPr>
            <a:spLocks noChangeShapeType="1"/>
          </p:cNvSpPr>
          <p:nvPr/>
        </p:nvSpPr>
        <p:spPr bwMode="auto">
          <a:xfrm>
            <a:off x="4572000" y="5876925"/>
            <a:ext cx="647700" cy="1588"/>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31" name="Line 79"/>
          <p:cNvSpPr>
            <a:spLocks noChangeShapeType="1"/>
          </p:cNvSpPr>
          <p:nvPr/>
        </p:nvSpPr>
        <p:spPr bwMode="auto">
          <a:xfrm>
            <a:off x="5219700" y="5876925"/>
            <a:ext cx="1588" cy="360363"/>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32" name="Line 80"/>
          <p:cNvSpPr>
            <a:spLocks noChangeShapeType="1"/>
          </p:cNvSpPr>
          <p:nvPr/>
        </p:nvSpPr>
        <p:spPr bwMode="auto">
          <a:xfrm>
            <a:off x="5219700" y="6237288"/>
            <a:ext cx="288925" cy="1587"/>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33" name="Line 81"/>
          <p:cNvSpPr>
            <a:spLocks noChangeShapeType="1"/>
          </p:cNvSpPr>
          <p:nvPr/>
        </p:nvSpPr>
        <p:spPr bwMode="auto">
          <a:xfrm rot="10800000" flipH="1">
            <a:off x="5508625" y="5876925"/>
            <a:ext cx="1588" cy="360363"/>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34" name="Line 82"/>
          <p:cNvSpPr>
            <a:spLocks noChangeShapeType="1"/>
          </p:cNvSpPr>
          <p:nvPr/>
        </p:nvSpPr>
        <p:spPr bwMode="auto">
          <a:xfrm>
            <a:off x="5508625" y="5876925"/>
            <a:ext cx="431800" cy="1588"/>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35" name="Line 83"/>
          <p:cNvSpPr>
            <a:spLocks noChangeShapeType="1"/>
          </p:cNvSpPr>
          <p:nvPr/>
        </p:nvSpPr>
        <p:spPr bwMode="auto">
          <a:xfrm>
            <a:off x="6443663" y="4868863"/>
            <a:ext cx="431800" cy="1587"/>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36" name="Line 84"/>
          <p:cNvSpPr>
            <a:spLocks noChangeShapeType="1"/>
          </p:cNvSpPr>
          <p:nvPr/>
        </p:nvSpPr>
        <p:spPr bwMode="auto">
          <a:xfrm>
            <a:off x="6875463" y="4868863"/>
            <a:ext cx="1587" cy="360362"/>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37" name="Line 85"/>
          <p:cNvSpPr>
            <a:spLocks noChangeShapeType="1"/>
          </p:cNvSpPr>
          <p:nvPr/>
        </p:nvSpPr>
        <p:spPr bwMode="auto">
          <a:xfrm>
            <a:off x="6875463" y="5229225"/>
            <a:ext cx="504825" cy="1588"/>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38" name="Line 86"/>
          <p:cNvSpPr>
            <a:spLocks noChangeShapeType="1"/>
          </p:cNvSpPr>
          <p:nvPr/>
        </p:nvSpPr>
        <p:spPr bwMode="auto">
          <a:xfrm rot="10800000" flipH="1">
            <a:off x="7380288" y="4868863"/>
            <a:ext cx="1587" cy="360362"/>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39" name="Line 87"/>
          <p:cNvSpPr>
            <a:spLocks noChangeShapeType="1"/>
          </p:cNvSpPr>
          <p:nvPr/>
        </p:nvSpPr>
        <p:spPr bwMode="auto">
          <a:xfrm>
            <a:off x="7380288" y="4868863"/>
            <a:ext cx="431800" cy="1587"/>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40" name="Line 88"/>
          <p:cNvSpPr>
            <a:spLocks noChangeShapeType="1"/>
          </p:cNvSpPr>
          <p:nvPr/>
        </p:nvSpPr>
        <p:spPr bwMode="auto">
          <a:xfrm>
            <a:off x="7019925" y="5373688"/>
            <a:ext cx="431800" cy="1587"/>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41" name="Line 89"/>
          <p:cNvSpPr>
            <a:spLocks noChangeShapeType="1"/>
          </p:cNvSpPr>
          <p:nvPr/>
        </p:nvSpPr>
        <p:spPr bwMode="auto">
          <a:xfrm>
            <a:off x="7451725" y="5373688"/>
            <a:ext cx="1588" cy="360362"/>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42" name="Line 90"/>
          <p:cNvSpPr>
            <a:spLocks noChangeShapeType="1"/>
          </p:cNvSpPr>
          <p:nvPr/>
        </p:nvSpPr>
        <p:spPr bwMode="auto">
          <a:xfrm>
            <a:off x="7451725" y="5734050"/>
            <a:ext cx="504825" cy="1588"/>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43" name="Line 91"/>
          <p:cNvSpPr>
            <a:spLocks noChangeShapeType="1"/>
          </p:cNvSpPr>
          <p:nvPr/>
        </p:nvSpPr>
        <p:spPr bwMode="auto">
          <a:xfrm rot="10800000" flipH="1">
            <a:off x="7956550" y="5373688"/>
            <a:ext cx="1588" cy="360362"/>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44" name="Line 92"/>
          <p:cNvSpPr>
            <a:spLocks noChangeShapeType="1"/>
          </p:cNvSpPr>
          <p:nvPr/>
        </p:nvSpPr>
        <p:spPr bwMode="auto">
          <a:xfrm>
            <a:off x="7956550" y="5373688"/>
            <a:ext cx="431800" cy="1587"/>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45" name="Line 93"/>
          <p:cNvSpPr>
            <a:spLocks noChangeShapeType="1"/>
          </p:cNvSpPr>
          <p:nvPr/>
        </p:nvSpPr>
        <p:spPr bwMode="auto">
          <a:xfrm>
            <a:off x="6443663" y="5876925"/>
            <a:ext cx="1008062" cy="1588"/>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23646" name="Line 94"/>
          <p:cNvSpPr>
            <a:spLocks noChangeShapeType="1"/>
          </p:cNvSpPr>
          <p:nvPr/>
        </p:nvSpPr>
        <p:spPr bwMode="auto">
          <a:xfrm>
            <a:off x="7380288" y="5876925"/>
            <a:ext cx="431800" cy="1588"/>
          </a:xfrm>
          <a:prstGeom prst="line">
            <a:avLst/>
          </a:prstGeom>
          <a:noFill/>
          <a:ln w="9525"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97" name="Date Placeholder 96"/>
          <p:cNvSpPr>
            <a:spLocks noGrp="1"/>
          </p:cNvSpPr>
          <p:nvPr>
            <p:ph type="dt" sz="half" idx="10"/>
          </p:nvPr>
        </p:nvSpPr>
        <p:spPr/>
        <p:txBody>
          <a:bodyPr/>
          <a:lstStyle/>
          <a:p>
            <a:fld id="{C0D84339-2BBB-E647-A0D5-A75900C29E18}" type="datetime1">
              <a:rPr lang="ko-KR" altLang="en-US" smtClean="0"/>
              <a:t>2/25/10</a:t>
            </a:fld>
            <a:endParaRPr lang="en-US"/>
          </a:p>
        </p:txBody>
      </p:sp>
      <p:sp>
        <p:nvSpPr>
          <p:cNvPr id="98" name="Footer Placeholder 97"/>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E80A9FE7-12CA-C44A-AC14-687EA3F2ADEE}" type="slidenum">
              <a:rPr lang="en-US"/>
              <a:pPr/>
              <a:t>52</a:t>
            </a:fld>
            <a:endParaRPr lang="en-US"/>
          </a:p>
        </p:txBody>
      </p:sp>
      <p:sp>
        <p:nvSpPr>
          <p:cNvPr id="24577"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24578"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24579" name="Rectangle 3"/>
          <p:cNvSpPr>
            <a:spLocks noChangeArrowheads="1"/>
          </p:cNvSpPr>
          <p:nvPr>
            <p:ph type="title"/>
          </p:nvPr>
        </p:nvSpPr>
        <p:spPr>
          <a:xfrm>
            <a:off x="684213" y="0"/>
            <a:ext cx="7772400" cy="954088"/>
          </a:xfrm>
          <a:ln/>
        </p:spPr>
        <p:txBody>
          <a:bodyPr rIns="132080"/>
          <a:lstStyle/>
          <a:p>
            <a:pPr marL="877888" indent="-838200"/>
            <a:r>
              <a:rPr lang="en-US" sz="1600">
                <a:solidFill>
                  <a:srgbClr val="008000"/>
                </a:solidFill>
                <a:latin typeface="Lucida Grande" charset="0"/>
                <a:ea typeface="Lucida Grande" charset="0"/>
                <a:cs typeface="Lucida Grande" charset="0"/>
                <a:sym typeface="Lucida Grande" charset="0"/>
              </a:rPr>
              <a:t>5. Pulse Height Selection and Coincidence Techniques</a:t>
            </a:r>
            <a:endParaRPr lang="en-US" sz="1600">
              <a:solidFill>
                <a:srgbClr val="008000"/>
              </a:solidFill>
              <a:latin typeface="Lucida Grande" charset="0"/>
              <a:sym typeface="Lucida Grande" charset="0"/>
            </a:endParaRPr>
          </a:p>
        </p:txBody>
      </p:sp>
      <p:sp>
        <p:nvSpPr>
          <p:cNvPr id="24580" name="Rectangle 4"/>
          <p:cNvSpPr>
            <a:spLocks/>
          </p:cNvSpPr>
          <p:nvPr/>
        </p:nvSpPr>
        <p:spPr bwMode="auto">
          <a:xfrm>
            <a:off x="539750" y="908050"/>
            <a:ext cx="7716838" cy="366713"/>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100"/>
              </a:spcBef>
              <a:buClr>
                <a:srgbClr val="333399"/>
              </a:buClr>
              <a:buSzPct val="100000"/>
              <a:buFont typeface="AppleGothic" charset="-127"/>
              <a:buChar char="•"/>
            </a:pPr>
            <a:r>
              <a:rPr lang="en-US">
                <a:solidFill>
                  <a:srgbClr val="333399"/>
                </a:solidFill>
                <a:latin typeface="Lucida Grande" charset="0"/>
                <a:ea typeface="Lucida Grande" charset="0"/>
                <a:cs typeface="Lucida Grande" charset="0"/>
                <a:sym typeface="Lucida Grande" charset="0"/>
              </a:rPr>
              <a:t> Pulse Shape Discrimination (PSD)</a:t>
            </a:r>
          </a:p>
        </p:txBody>
      </p:sp>
      <p:pic>
        <p:nvPicPr>
          <p:cNvPr id="24581" name="Picture 5"/>
          <p:cNvPicPr>
            <a:picLocks noChangeArrowheads="1"/>
          </p:cNvPicPr>
          <p:nvPr/>
        </p:nvPicPr>
        <p:blipFill>
          <a:blip r:embed="rId2"/>
          <a:srcRect/>
          <a:stretch>
            <a:fillRect/>
          </a:stretch>
        </p:blipFill>
        <p:spPr bwMode="auto">
          <a:xfrm>
            <a:off x="755650" y="1341438"/>
            <a:ext cx="2319338" cy="2449512"/>
          </a:xfrm>
          <a:prstGeom prst="rect">
            <a:avLst/>
          </a:prstGeom>
          <a:noFill/>
          <a:ln w="9525" cap="flat">
            <a:noFill/>
            <a:miter lim="800000"/>
            <a:headEnd/>
            <a:tailEnd/>
          </a:ln>
        </p:spPr>
      </p:pic>
      <p:pic>
        <p:nvPicPr>
          <p:cNvPr id="24582" name="Picture 6"/>
          <p:cNvPicPr>
            <a:picLocks noChangeArrowheads="1"/>
          </p:cNvPicPr>
          <p:nvPr/>
        </p:nvPicPr>
        <p:blipFill>
          <a:blip r:embed="rId3"/>
          <a:srcRect/>
          <a:stretch>
            <a:fillRect/>
          </a:stretch>
        </p:blipFill>
        <p:spPr bwMode="auto">
          <a:xfrm>
            <a:off x="3132138" y="1557338"/>
            <a:ext cx="4752975" cy="2287587"/>
          </a:xfrm>
          <a:prstGeom prst="rect">
            <a:avLst/>
          </a:prstGeom>
          <a:noFill/>
          <a:ln w="9525" cap="flat">
            <a:noFill/>
            <a:miter lim="800000"/>
            <a:headEnd/>
            <a:tailEnd/>
          </a:ln>
        </p:spPr>
      </p:pic>
      <p:sp>
        <p:nvSpPr>
          <p:cNvPr id="9" name="Date Placeholder 8"/>
          <p:cNvSpPr>
            <a:spLocks noGrp="1"/>
          </p:cNvSpPr>
          <p:nvPr>
            <p:ph type="dt" sz="half" idx="10"/>
          </p:nvPr>
        </p:nvSpPr>
        <p:spPr/>
        <p:txBody>
          <a:bodyPr/>
          <a:lstStyle/>
          <a:p>
            <a:fld id="{25E7E950-43B9-8E40-97B4-9799BA37B06E}" type="datetime1">
              <a:rPr lang="ko-KR" altLang="en-US" smtClean="0"/>
              <a:t>2/25/10</a:t>
            </a:fld>
            <a:endParaRPr lang="en-US"/>
          </a:p>
        </p:txBody>
      </p:sp>
      <p:sp>
        <p:nvSpPr>
          <p:cNvPr id="10" name="Footer Placeholder 9"/>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700F1CB6-3A51-B143-9496-EFADF37FCD69}" type="slidenum">
              <a:rPr lang="en-US"/>
              <a:pPr/>
              <a:t>53</a:t>
            </a:fld>
            <a:endParaRPr lang="en-US"/>
          </a:p>
        </p:txBody>
      </p:sp>
      <p:sp>
        <p:nvSpPr>
          <p:cNvPr id="25601"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25602"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25603" name="Rectangle 3"/>
          <p:cNvSpPr>
            <a:spLocks noChangeArrowheads="1"/>
          </p:cNvSpPr>
          <p:nvPr>
            <p:ph type="title"/>
          </p:nvPr>
        </p:nvSpPr>
        <p:spPr>
          <a:xfrm>
            <a:off x="684213" y="0"/>
            <a:ext cx="7772400" cy="954088"/>
          </a:xfrm>
          <a:ln/>
        </p:spPr>
        <p:txBody>
          <a:bodyPr rIns="132080"/>
          <a:lstStyle/>
          <a:p>
            <a:pPr marL="877888" indent="-838200"/>
            <a:r>
              <a:rPr lang="en-US" sz="1600">
                <a:solidFill>
                  <a:srgbClr val="008000"/>
                </a:solidFill>
                <a:latin typeface="Lucida Grande" charset="0"/>
                <a:ea typeface="Lucida Grande" charset="0"/>
                <a:cs typeface="Lucida Grande" charset="0"/>
                <a:sym typeface="Lucida Grande" charset="0"/>
              </a:rPr>
              <a:t>5. Pulse Height Selection and Coincidence Techniques</a:t>
            </a:r>
            <a:endParaRPr lang="en-US" sz="1600">
              <a:solidFill>
                <a:srgbClr val="008000"/>
              </a:solidFill>
              <a:latin typeface="Lucida Grande" charset="0"/>
              <a:sym typeface="Lucida Grande" charset="0"/>
            </a:endParaRPr>
          </a:p>
        </p:txBody>
      </p:sp>
      <p:sp>
        <p:nvSpPr>
          <p:cNvPr id="25604" name="Rectangle 4"/>
          <p:cNvSpPr>
            <a:spLocks/>
          </p:cNvSpPr>
          <p:nvPr/>
        </p:nvSpPr>
        <p:spPr bwMode="auto">
          <a:xfrm>
            <a:off x="539750" y="908050"/>
            <a:ext cx="7716838" cy="366713"/>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100"/>
              </a:spcBef>
              <a:buClr>
                <a:srgbClr val="333399"/>
              </a:buClr>
              <a:buSzPct val="100000"/>
              <a:buFont typeface="AppleGothic" charset="-127"/>
              <a:buChar char="•"/>
            </a:pPr>
            <a:r>
              <a:rPr lang="en-US">
                <a:solidFill>
                  <a:srgbClr val="333399"/>
                </a:solidFill>
                <a:latin typeface="Lucida Grande" charset="0"/>
                <a:ea typeface="Lucida Grande" charset="0"/>
                <a:cs typeface="Lucida Grande" charset="0"/>
                <a:sym typeface="Lucida Grande" charset="0"/>
              </a:rPr>
              <a:t> Pulse Shape Discrimination (PSD)</a:t>
            </a:r>
          </a:p>
        </p:txBody>
      </p:sp>
      <p:pic>
        <p:nvPicPr>
          <p:cNvPr id="25605" name="Picture 5"/>
          <p:cNvPicPr>
            <a:picLocks noChangeArrowheads="1"/>
          </p:cNvPicPr>
          <p:nvPr/>
        </p:nvPicPr>
        <p:blipFill>
          <a:blip r:embed="rId2"/>
          <a:srcRect/>
          <a:stretch>
            <a:fillRect/>
          </a:stretch>
        </p:blipFill>
        <p:spPr bwMode="auto">
          <a:xfrm>
            <a:off x="684213" y="1484313"/>
            <a:ext cx="7848600" cy="4116387"/>
          </a:xfrm>
          <a:prstGeom prst="rect">
            <a:avLst/>
          </a:prstGeom>
          <a:noFill/>
          <a:ln w="9525" cap="flat">
            <a:noFill/>
            <a:miter lim="800000"/>
            <a:headEnd/>
            <a:tailEnd/>
          </a:ln>
        </p:spPr>
      </p:pic>
      <p:sp>
        <p:nvSpPr>
          <p:cNvPr id="8" name="Date Placeholder 7"/>
          <p:cNvSpPr>
            <a:spLocks noGrp="1"/>
          </p:cNvSpPr>
          <p:nvPr>
            <p:ph type="dt" sz="half" idx="10"/>
          </p:nvPr>
        </p:nvSpPr>
        <p:spPr/>
        <p:txBody>
          <a:bodyPr/>
          <a:lstStyle/>
          <a:p>
            <a:fld id="{960CFDF2-4B09-264C-A52E-4BCADC483313}" type="datetime1">
              <a:rPr lang="ko-KR" altLang="en-US" smtClean="0"/>
              <a:t>2/25/10</a:t>
            </a:fld>
            <a:endParaRPr lang="en-US"/>
          </a:p>
        </p:txBody>
      </p:sp>
      <p:sp>
        <p:nvSpPr>
          <p:cNvPr id="9" name="Footer Placeholder 8"/>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083912B9-F93F-FE4B-9094-484C68FB0508}" type="slidenum">
              <a:rPr lang="en-US"/>
              <a:pPr/>
              <a:t>54</a:t>
            </a:fld>
            <a:endParaRPr lang="en-US"/>
          </a:p>
        </p:txBody>
      </p:sp>
      <p:sp>
        <p:nvSpPr>
          <p:cNvPr id="26625"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26626"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26627" name="Rectangle 3"/>
          <p:cNvSpPr>
            <a:spLocks noChangeArrowheads="1"/>
          </p:cNvSpPr>
          <p:nvPr>
            <p:ph type="title"/>
          </p:nvPr>
        </p:nvSpPr>
        <p:spPr>
          <a:xfrm>
            <a:off x="539750" y="0"/>
            <a:ext cx="8208963" cy="1528763"/>
          </a:xfrm>
          <a:ln/>
        </p:spPr>
        <p:txBody>
          <a:bodyPr rIns="132080"/>
          <a:lstStyle/>
          <a:p>
            <a:pPr marL="877888" indent="-838200"/>
            <a:r>
              <a:rPr lang="en-US" sz="3200">
                <a:solidFill>
                  <a:srgbClr val="008000"/>
                </a:solidFill>
                <a:latin typeface="Lucida Grande" charset="0"/>
                <a:ea typeface="Lucida Grande" charset="0"/>
                <a:cs typeface="Lucida Grande" charset="0"/>
                <a:sym typeface="Lucida Grande" charset="0"/>
              </a:rPr>
              <a:t>6. Electronic Logic for Experiments</a:t>
            </a:r>
            <a:endParaRPr lang="en-US" sz="3200">
              <a:solidFill>
                <a:srgbClr val="008000"/>
              </a:solidFill>
              <a:latin typeface="Lucida Grande" charset="0"/>
              <a:sym typeface="Lucida Grande" charset="0"/>
            </a:endParaRPr>
          </a:p>
        </p:txBody>
      </p:sp>
      <p:sp>
        <p:nvSpPr>
          <p:cNvPr id="26628" name="Rectangle 4"/>
          <p:cNvSpPr>
            <a:spLocks/>
          </p:cNvSpPr>
          <p:nvPr/>
        </p:nvSpPr>
        <p:spPr bwMode="auto">
          <a:xfrm>
            <a:off x="468313" y="1196975"/>
            <a:ext cx="3252787" cy="366713"/>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100"/>
              </a:spcBef>
              <a:buClr>
                <a:srgbClr val="333399"/>
              </a:buClr>
              <a:buSzPct val="100000"/>
              <a:buFont typeface="AppleGothic" charset="-127"/>
              <a:buChar char="•"/>
            </a:pPr>
            <a:r>
              <a:rPr lang="en-US">
                <a:solidFill>
                  <a:srgbClr val="333399"/>
                </a:solidFill>
                <a:latin typeface="Lucida Grande" charset="0"/>
                <a:ea typeface="Lucida Grande" charset="0"/>
                <a:cs typeface="Lucida Grande" charset="0"/>
                <a:sym typeface="Lucida Grande" charset="0"/>
              </a:rPr>
              <a:t> One-Body Scattering</a:t>
            </a:r>
          </a:p>
        </p:txBody>
      </p:sp>
      <p:pic>
        <p:nvPicPr>
          <p:cNvPr id="26629" name="Picture 5"/>
          <p:cNvPicPr>
            <a:picLocks noChangeArrowheads="1"/>
          </p:cNvPicPr>
          <p:nvPr/>
        </p:nvPicPr>
        <p:blipFill>
          <a:blip r:embed="rId2"/>
          <a:srcRect/>
          <a:stretch>
            <a:fillRect/>
          </a:stretch>
        </p:blipFill>
        <p:spPr bwMode="auto">
          <a:xfrm>
            <a:off x="971550" y="1773238"/>
            <a:ext cx="2794000" cy="2198687"/>
          </a:xfrm>
          <a:prstGeom prst="rect">
            <a:avLst/>
          </a:prstGeom>
          <a:noFill/>
          <a:ln w="9525" cap="flat">
            <a:noFill/>
            <a:miter lim="800000"/>
            <a:headEnd/>
            <a:tailEnd/>
          </a:ln>
        </p:spPr>
      </p:pic>
      <p:sp>
        <p:nvSpPr>
          <p:cNvPr id="26630" name="Rectangle 6"/>
          <p:cNvSpPr>
            <a:spLocks/>
          </p:cNvSpPr>
          <p:nvPr/>
        </p:nvSpPr>
        <p:spPr bwMode="auto">
          <a:xfrm>
            <a:off x="4787900" y="1196975"/>
            <a:ext cx="3252788" cy="366713"/>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100"/>
              </a:spcBef>
              <a:buClr>
                <a:srgbClr val="333399"/>
              </a:buClr>
              <a:buSzPct val="100000"/>
              <a:buFont typeface="AppleGothic" charset="-127"/>
              <a:buChar char="•"/>
            </a:pPr>
            <a:r>
              <a:rPr lang="en-US">
                <a:solidFill>
                  <a:srgbClr val="333399"/>
                </a:solidFill>
                <a:latin typeface="Lucida Grande" charset="0"/>
                <a:ea typeface="Lucida Grande" charset="0"/>
                <a:cs typeface="Lucida Grande" charset="0"/>
                <a:sym typeface="Lucida Grande" charset="0"/>
              </a:rPr>
              <a:t> Two-Body Scattering</a:t>
            </a:r>
          </a:p>
        </p:txBody>
      </p:sp>
      <p:pic>
        <p:nvPicPr>
          <p:cNvPr id="26631" name="Picture 7"/>
          <p:cNvPicPr>
            <a:picLocks noChangeArrowheads="1"/>
          </p:cNvPicPr>
          <p:nvPr/>
        </p:nvPicPr>
        <p:blipFill>
          <a:blip r:embed="rId3"/>
          <a:srcRect/>
          <a:stretch>
            <a:fillRect/>
          </a:stretch>
        </p:blipFill>
        <p:spPr bwMode="auto">
          <a:xfrm>
            <a:off x="4356100" y="1700213"/>
            <a:ext cx="3382963" cy="3173412"/>
          </a:xfrm>
          <a:prstGeom prst="rect">
            <a:avLst/>
          </a:prstGeom>
          <a:noFill/>
          <a:ln w="9525" cap="flat">
            <a:noFill/>
            <a:miter lim="800000"/>
            <a:headEnd/>
            <a:tailEnd/>
          </a:ln>
        </p:spPr>
      </p:pic>
      <p:sp>
        <p:nvSpPr>
          <p:cNvPr id="26632" name="Rectangle 8"/>
          <p:cNvSpPr>
            <a:spLocks/>
          </p:cNvSpPr>
          <p:nvPr/>
        </p:nvSpPr>
        <p:spPr bwMode="auto">
          <a:xfrm>
            <a:off x="6948488" y="1557338"/>
            <a:ext cx="936625" cy="647700"/>
          </a:xfrm>
          <a:prstGeom prst="rect">
            <a:avLst/>
          </a:prstGeom>
          <a:solidFill>
            <a:srgbClr val="FFFFFF"/>
          </a:solidFill>
          <a:ln w="9525" cap="flat">
            <a:noFill/>
            <a:miter lim="800000"/>
            <a:headEnd type="none" w="med" len="med"/>
            <a:tailEnd type="none" w="med" len="med"/>
          </a:ln>
        </p:spPr>
        <p:txBody>
          <a:bodyPr lIns="0" tIns="0" rIns="0" bIns="0">
            <a:prstTxWarp prst="textNoShape">
              <a:avLst/>
            </a:prstTxWarp>
          </a:bodyPr>
          <a:lstStyle/>
          <a:p>
            <a:endParaRPr lang="en-US"/>
          </a:p>
        </p:txBody>
      </p:sp>
      <p:sp>
        <p:nvSpPr>
          <p:cNvPr id="11" name="Date Placeholder 10"/>
          <p:cNvSpPr>
            <a:spLocks noGrp="1"/>
          </p:cNvSpPr>
          <p:nvPr>
            <p:ph type="dt" sz="half" idx="10"/>
          </p:nvPr>
        </p:nvSpPr>
        <p:spPr/>
        <p:txBody>
          <a:bodyPr/>
          <a:lstStyle/>
          <a:p>
            <a:fld id="{4B57B327-9E35-8444-8909-DEEDD5C7E0EF}" type="datetime1">
              <a:rPr lang="ko-KR" altLang="en-US" smtClean="0"/>
              <a:t>2/25/10</a:t>
            </a:fld>
            <a:endParaRPr lang="en-US"/>
          </a:p>
        </p:txBody>
      </p:sp>
      <p:sp>
        <p:nvSpPr>
          <p:cNvPr id="12" name="Footer Placeholder 11"/>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DB8AB5E9-7E28-F84A-BA18-70673A11E00F}" type="slidenum">
              <a:rPr lang="en-US"/>
              <a:pPr/>
              <a:t>55</a:t>
            </a:fld>
            <a:endParaRPr lang="en-US"/>
          </a:p>
        </p:txBody>
      </p:sp>
      <p:sp>
        <p:nvSpPr>
          <p:cNvPr id="27649"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27650"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27651" name="Rectangle 3"/>
          <p:cNvSpPr>
            <a:spLocks noChangeArrowheads="1"/>
          </p:cNvSpPr>
          <p:nvPr>
            <p:ph type="title"/>
          </p:nvPr>
        </p:nvSpPr>
        <p:spPr>
          <a:xfrm>
            <a:off x="539750" y="0"/>
            <a:ext cx="8208963" cy="666750"/>
          </a:xfrm>
          <a:ln/>
        </p:spPr>
        <p:txBody>
          <a:bodyPr rIns="132080"/>
          <a:lstStyle/>
          <a:p>
            <a:pPr marL="877888" indent="-838200"/>
            <a:r>
              <a:rPr lang="en-US" sz="1800">
                <a:solidFill>
                  <a:srgbClr val="008000"/>
                </a:solidFill>
                <a:latin typeface="Lucida Grande" charset="0"/>
                <a:ea typeface="Lucida Grande" charset="0"/>
                <a:cs typeface="Lucida Grande" charset="0"/>
                <a:sym typeface="Lucida Grande" charset="0"/>
              </a:rPr>
              <a:t>6. Electronic Logic for Experiments</a:t>
            </a:r>
            <a:endParaRPr lang="en-US" sz="1800">
              <a:solidFill>
                <a:srgbClr val="008000"/>
              </a:solidFill>
              <a:latin typeface="Lucida Grande" charset="0"/>
              <a:sym typeface="Lucida Grande" charset="0"/>
            </a:endParaRPr>
          </a:p>
        </p:txBody>
      </p:sp>
      <p:sp>
        <p:nvSpPr>
          <p:cNvPr id="27652" name="Rectangle 4"/>
          <p:cNvSpPr>
            <a:spLocks/>
          </p:cNvSpPr>
          <p:nvPr/>
        </p:nvSpPr>
        <p:spPr bwMode="auto">
          <a:xfrm>
            <a:off x="468313" y="692150"/>
            <a:ext cx="5988050" cy="366713"/>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100"/>
              </a:spcBef>
              <a:buClr>
                <a:srgbClr val="333399"/>
              </a:buClr>
              <a:buSzPct val="100000"/>
              <a:buFont typeface="AppleGothic" charset="-127"/>
              <a:buChar char="•"/>
            </a:pPr>
            <a:r>
              <a:rPr lang="en-US">
                <a:solidFill>
                  <a:srgbClr val="333399"/>
                </a:solidFill>
                <a:latin typeface="Lucida Grande" charset="0"/>
                <a:ea typeface="Lucida Grande" charset="0"/>
                <a:cs typeface="Lucida Grande" charset="0"/>
                <a:sym typeface="Lucida Grande" charset="0"/>
              </a:rPr>
              <a:t> Measurement of the Muon Lifetime</a:t>
            </a:r>
          </a:p>
        </p:txBody>
      </p:sp>
      <p:pic>
        <p:nvPicPr>
          <p:cNvPr id="27653" name="Picture 5"/>
          <p:cNvPicPr>
            <a:picLocks noChangeArrowheads="1"/>
          </p:cNvPicPr>
          <p:nvPr/>
        </p:nvPicPr>
        <p:blipFill>
          <a:blip r:embed="rId2"/>
          <a:srcRect/>
          <a:stretch>
            <a:fillRect/>
          </a:stretch>
        </p:blipFill>
        <p:spPr bwMode="auto">
          <a:xfrm>
            <a:off x="2411413" y="1125538"/>
            <a:ext cx="4248150" cy="2138362"/>
          </a:xfrm>
          <a:prstGeom prst="rect">
            <a:avLst/>
          </a:prstGeom>
          <a:noFill/>
          <a:ln w="9525" cap="flat">
            <a:noFill/>
            <a:miter lim="800000"/>
            <a:headEnd/>
            <a:tailEnd/>
          </a:ln>
        </p:spPr>
      </p:pic>
      <p:sp>
        <p:nvSpPr>
          <p:cNvPr id="27654" name="Rectangle 6"/>
          <p:cNvSpPr>
            <a:spLocks/>
          </p:cNvSpPr>
          <p:nvPr/>
        </p:nvSpPr>
        <p:spPr bwMode="auto">
          <a:xfrm>
            <a:off x="5651500" y="2276475"/>
            <a:ext cx="1512888" cy="1223963"/>
          </a:xfrm>
          <a:prstGeom prst="rect">
            <a:avLst/>
          </a:prstGeom>
          <a:solidFill>
            <a:srgbClr val="FFFFFF"/>
          </a:solidFill>
          <a:ln w="9525" cap="flat">
            <a:noFill/>
            <a:miter lim="800000"/>
            <a:headEnd type="none" w="med" len="med"/>
            <a:tailEnd type="none" w="med" len="med"/>
          </a:ln>
        </p:spPr>
        <p:txBody>
          <a:bodyPr lIns="0" tIns="0" rIns="0" bIns="0">
            <a:prstTxWarp prst="textNoShape">
              <a:avLst/>
            </a:prstTxWarp>
          </a:bodyPr>
          <a:lstStyle/>
          <a:p>
            <a:endParaRPr lang="en-US"/>
          </a:p>
        </p:txBody>
      </p:sp>
      <p:pic>
        <p:nvPicPr>
          <p:cNvPr id="27655" name="Picture 7"/>
          <p:cNvPicPr>
            <a:picLocks noChangeArrowheads="1"/>
          </p:cNvPicPr>
          <p:nvPr/>
        </p:nvPicPr>
        <p:blipFill>
          <a:blip r:embed="rId3"/>
          <a:srcRect/>
          <a:stretch>
            <a:fillRect/>
          </a:stretch>
        </p:blipFill>
        <p:spPr bwMode="auto">
          <a:xfrm>
            <a:off x="2484438" y="3213100"/>
            <a:ext cx="3816350" cy="2900363"/>
          </a:xfrm>
          <a:prstGeom prst="rect">
            <a:avLst/>
          </a:prstGeom>
          <a:noFill/>
          <a:ln w="9525" cap="flat">
            <a:noFill/>
            <a:miter lim="800000"/>
            <a:headEnd/>
            <a:tailEnd/>
          </a:ln>
        </p:spPr>
      </p:pic>
      <p:sp>
        <p:nvSpPr>
          <p:cNvPr id="10" name="Date Placeholder 9"/>
          <p:cNvSpPr>
            <a:spLocks noGrp="1"/>
          </p:cNvSpPr>
          <p:nvPr>
            <p:ph type="dt" sz="half" idx="10"/>
          </p:nvPr>
        </p:nvSpPr>
        <p:spPr/>
        <p:txBody>
          <a:bodyPr/>
          <a:lstStyle/>
          <a:p>
            <a:fld id="{A16B0B7E-D668-FD4F-A17D-3BC6013197E4}" type="datetime1">
              <a:rPr lang="ko-KR" altLang="en-US" smtClean="0"/>
              <a:t>2/25/10</a:t>
            </a:fld>
            <a:endParaRPr lang="en-US"/>
          </a:p>
        </p:txBody>
      </p:sp>
      <p:sp>
        <p:nvSpPr>
          <p:cNvPr id="11" name="Footer Placeholder 10"/>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fld id="{908DB870-6424-BC42-980F-625AEF9A5572}" type="slidenum">
              <a:rPr lang="en-US"/>
              <a:pPr/>
              <a:t>56</a:t>
            </a:fld>
            <a:endParaRPr lang="en-US"/>
          </a:p>
        </p:txBody>
      </p:sp>
      <p:sp>
        <p:nvSpPr>
          <p:cNvPr id="28673"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28674"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28675" name="Rectangle 3"/>
          <p:cNvSpPr>
            <a:spLocks noChangeArrowheads="1"/>
          </p:cNvSpPr>
          <p:nvPr>
            <p:ph type="title"/>
          </p:nvPr>
        </p:nvSpPr>
        <p:spPr>
          <a:xfrm>
            <a:off x="539750" y="0"/>
            <a:ext cx="8208963" cy="1528763"/>
          </a:xfrm>
          <a:ln/>
        </p:spPr>
        <p:txBody>
          <a:bodyPr rIns="132080"/>
          <a:lstStyle/>
          <a:p>
            <a:pPr marL="877888" indent="-838200"/>
            <a:r>
              <a:rPr lang="en-US" sz="3200">
                <a:solidFill>
                  <a:srgbClr val="008000"/>
                </a:solidFill>
                <a:latin typeface="Lucida Grande" charset="0"/>
                <a:ea typeface="Lucida Grande" charset="0"/>
                <a:cs typeface="Lucida Grande" charset="0"/>
                <a:sym typeface="Lucida Grande" charset="0"/>
              </a:rPr>
              <a:t>7. Timing Methods and Systems</a:t>
            </a:r>
            <a:endParaRPr lang="en-US" sz="3200">
              <a:solidFill>
                <a:srgbClr val="008000"/>
              </a:solidFill>
              <a:latin typeface="Lucida Grande" charset="0"/>
              <a:sym typeface="Lucida Grande" charset="0"/>
            </a:endParaRPr>
          </a:p>
        </p:txBody>
      </p:sp>
      <p:pic>
        <p:nvPicPr>
          <p:cNvPr id="28676" name="Picture 4"/>
          <p:cNvPicPr>
            <a:picLocks noChangeArrowheads="1"/>
          </p:cNvPicPr>
          <p:nvPr/>
        </p:nvPicPr>
        <p:blipFill>
          <a:blip r:embed="rId2"/>
          <a:srcRect/>
          <a:stretch>
            <a:fillRect/>
          </a:stretch>
        </p:blipFill>
        <p:spPr bwMode="auto">
          <a:xfrm>
            <a:off x="755650" y="1052513"/>
            <a:ext cx="2847975" cy="2093912"/>
          </a:xfrm>
          <a:prstGeom prst="rect">
            <a:avLst/>
          </a:prstGeom>
          <a:noFill/>
          <a:ln w="9525" cap="flat">
            <a:noFill/>
            <a:miter lim="800000"/>
            <a:headEnd/>
            <a:tailEnd/>
          </a:ln>
        </p:spPr>
      </p:pic>
      <p:sp>
        <p:nvSpPr>
          <p:cNvPr id="28677" name="Rectangle 5"/>
          <p:cNvSpPr>
            <a:spLocks/>
          </p:cNvSpPr>
          <p:nvPr/>
        </p:nvSpPr>
        <p:spPr bwMode="auto">
          <a:xfrm>
            <a:off x="1547813" y="3141663"/>
            <a:ext cx="1022350" cy="366712"/>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WALK</a:t>
            </a:r>
          </a:p>
        </p:txBody>
      </p:sp>
      <p:pic>
        <p:nvPicPr>
          <p:cNvPr id="28678" name="Picture 6"/>
          <p:cNvPicPr>
            <a:picLocks noChangeArrowheads="1"/>
          </p:cNvPicPr>
          <p:nvPr/>
        </p:nvPicPr>
        <p:blipFill>
          <a:blip r:embed="rId3"/>
          <a:srcRect/>
          <a:stretch>
            <a:fillRect/>
          </a:stretch>
        </p:blipFill>
        <p:spPr bwMode="auto">
          <a:xfrm>
            <a:off x="4211638" y="1268413"/>
            <a:ext cx="3305175" cy="2305050"/>
          </a:xfrm>
          <a:prstGeom prst="rect">
            <a:avLst/>
          </a:prstGeom>
          <a:noFill/>
          <a:ln w="9525" cap="flat">
            <a:noFill/>
            <a:miter lim="800000"/>
            <a:headEnd/>
            <a:tailEnd/>
          </a:ln>
        </p:spPr>
      </p:pic>
      <p:sp>
        <p:nvSpPr>
          <p:cNvPr id="28679" name="Rectangle 7"/>
          <p:cNvSpPr>
            <a:spLocks/>
          </p:cNvSpPr>
          <p:nvPr/>
        </p:nvSpPr>
        <p:spPr bwMode="auto">
          <a:xfrm>
            <a:off x="5867400" y="3284538"/>
            <a:ext cx="1381125" cy="366712"/>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JITTER</a:t>
            </a:r>
          </a:p>
        </p:txBody>
      </p:sp>
      <p:pic>
        <p:nvPicPr>
          <p:cNvPr id="28680" name="Picture 8"/>
          <p:cNvPicPr>
            <a:picLocks noChangeArrowheads="1"/>
          </p:cNvPicPr>
          <p:nvPr/>
        </p:nvPicPr>
        <p:blipFill>
          <a:blip r:embed="rId4"/>
          <a:srcRect/>
          <a:stretch>
            <a:fillRect/>
          </a:stretch>
        </p:blipFill>
        <p:spPr bwMode="auto">
          <a:xfrm>
            <a:off x="1042988" y="3573463"/>
            <a:ext cx="2232025" cy="1930400"/>
          </a:xfrm>
          <a:prstGeom prst="rect">
            <a:avLst/>
          </a:prstGeom>
          <a:noFill/>
          <a:ln w="9525" cap="flat">
            <a:noFill/>
            <a:miter lim="800000"/>
            <a:headEnd/>
            <a:tailEnd/>
          </a:ln>
        </p:spPr>
      </p:pic>
      <p:sp>
        <p:nvSpPr>
          <p:cNvPr id="28681" name="Rectangle 9"/>
          <p:cNvSpPr>
            <a:spLocks/>
          </p:cNvSpPr>
          <p:nvPr/>
        </p:nvSpPr>
        <p:spPr bwMode="auto">
          <a:xfrm>
            <a:off x="1257300" y="5516563"/>
            <a:ext cx="1816100" cy="6350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Zero-crossing</a:t>
            </a:r>
          </a:p>
        </p:txBody>
      </p:sp>
      <p:pic>
        <p:nvPicPr>
          <p:cNvPr id="28682" name="Picture 10"/>
          <p:cNvPicPr>
            <a:picLocks noChangeArrowheads="1"/>
          </p:cNvPicPr>
          <p:nvPr/>
        </p:nvPicPr>
        <p:blipFill>
          <a:blip r:embed="rId5"/>
          <a:srcRect/>
          <a:stretch>
            <a:fillRect/>
          </a:stretch>
        </p:blipFill>
        <p:spPr bwMode="auto">
          <a:xfrm>
            <a:off x="5508625" y="3716338"/>
            <a:ext cx="2016125" cy="1862137"/>
          </a:xfrm>
          <a:prstGeom prst="rect">
            <a:avLst/>
          </a:prstGeom>
          <a:noFill/>
          <a:ln w="9525" cap="flat">
            <a:noFill/>
            <a:miter lim="800000"/>
            <a:headEnd/>
            <a:tailEnd/>
          </a:ln>
        </p:spPr>
      </p:pic>
      <p:sp>
        <p:nvSpPr>
          <p:cNvPr id="28683" name="Rectangle 11"/>
          <p:cNvSpPr>
            <a:spLocks/>
          </p:cNvSpPr>
          <p:nvPr/>
        </p:nvSpPr>
        <p:spPr bwMode="auto">
          <a:xfrm>
            <a:off x="5649913" y="5516563"/>
            <a:ext cx="1816100" cy="9017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Constant fraction Discriminator</a:t>
            </a:r>
          </a:p>
        </p:txBody>
      </p:sp>
      <p:sp>
        <p:nvSpPr>
          <p:cNvPr id="14" name="Date Placeholder 13"/>
          <p:cNvSpPr>
            <a:spLocks noGrp="1"/>
          </p:cNvSpPr>
          <p:nvPr>
            <p:ph type="dt" sz="half" idx="10"/>
          </p:nvPr>
        </p:nvSpPr>
        <p:spPr/>
        <p:txBody>
          <a:bodyPr/>
          <a:lstStyle/>
          <a:p>
            <a:fld id="{19CD04DA-07C3-224B-AFB9-155527CF4DAE}" type="datetime1">
              <a:rPr lang="ko-KR" altLang="en-US" smtClean="0"/>
              <a:t>2/25/10</a:t>
            </a:fld>
            <a:endParaRPr lang="en-US"/>
          </a:p>
        </p:txBody>
      </p:sp>
      <p:sp>
        <p:nvSpPr>
          <p:cNvPr id="15" name="Footer Placeholder 14"/>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69847215-612C-6C4F-B2D5-C09B81E94AD4}" type="slidenum">
              <a:rPr lang="en-US"/>
              <a:pPr/>
              <a:t>57</a:t>
            </a:fld>
            <a:endParaRPr lang="en-US"/>
          </a:p>
        </p:txBody>
      </p:sp>
      <p:sp>
        <p:nvSpPr>
          <p:cNvPr id="29697"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29698"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29699" name="Rectangle 3"/>
          <p:cNvSpPr>
            <a:spLocks noChangeArrowheads="1"/>
          </p:cNvSpPr>
          <p:nvPr>
            <p:ph type="title"/>
          </p:nvPr>
        </p:nvSpPr>
        <p:spPr>
          <a:xfrm>
            <a:off x="539750" y="0"/>
            <a:ext cx="8208963" cy="666750"/>
          </a:xfrm>
          <a:ln/>
        </p:spPr>
        <p:txBody>
          <a:bodyPr rIns="132080"/>
          <a:lstStyle/>
          <a:p>
            <a:pPr marL="877888" indent="-838200"/>
            <a:r>
              <a:rPr lang="en-US" sz="1800">
                <a:solidFill>
                  <a:srgbClr val="008000"/>
                </a:solidFill>
                <a:latin typeface="Lucida Grande" charset="0"/>
                <a:ea typeface="Lucida Grande" charset="0"/>
                <a:cs typeface="Lucida Grande" charset="0"/>
                <a:sym typeface="Lucida Grande" charset="0"/>
              </a:rPr>
              <a:t>7. Timing Methods and Systems</a:t>
            </a:r>
            <a:endParaRPr lang="en-US" sz="1800">
              <a:solidFill>
                <a:srgbClr val="008000"/>
              </a:solidFill>
              <a:latin typeface="Lucida Grande" charset="0"/>
              <a:sym typeface="Lucida Grande" charset="0"/>
            </a:endParaRPr>
          </a:p>
        </p:txBody>
      </p:sp>
      <p:pic>
        <p:nvPicPr>
          <p:cNvPr id="29700" name="Picture 4"/>
          <p:cNvPicPr>
            <a:picLocks noChangeArrowheads="1"/>
          </p:cNvPicPr>
          <p:nvPr/>
        </p:nvPicPr>
        <p:blipFill>
          <a:blip r:embed="rId2"/>
          <a:srcRect/>
          <a:stretch>
            <a:fillRect/>
          </a:stretch>
        </p:blipFill>
        <p:spPr bwMode="auto">
          <a:xfrm>
            <a:off x="468313" y="2565400"/>
            <a:ext cx="8027987" cy="1512888"/>
          </a:xfrm>
          <a:prstGeom prst="rect">
            <a:avLst/>
          </a:prstGeom>
          <a:noFill/>
          <a:ln w="9525" cap="flat">
            <a:noFill/>
            <a:miter lim="800000"/>
            <a:headEnd/>
            <a:tailEnd/>
          </a:ln>
        </p:spPr>
      </p:pic>
      <p:sp>
        <p:nvSpPr>
          <p:cNvPr id="29701" name="Rectangle 5"/>
          <p:cNvSpPr>
            <a:spLocks/>
          </p:cNvSpPr>
          <p:nvPr/>
        </p:nvSpPr>
        <p:spPr bwMode="auto">
          <a:xfrm>
            <a:off x="684213" y="1700213"/>
            <a:ext cx="5772150" cy="366712"/>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Calibration the Timing System</a:t>
            </a:r>
          </a:p>
        </p:txBody>
      </p:sp>
      <p:sp>
        <p:nvSpPr>
          <p:cNvPr id="8" name="Date Placeholder 7"/>
          <p:cNvSpPr>
            <a:spLocks noGrp="1"/>
          </p:cNvSpPr>
          <p:nvPr>
            <p:ph type="dt" sz="half" idx="10"/>
          </p:nvPr>
        </p:nvSpPr>
        <p:spPr/>
        <p:txBody>
          <a:bodyPr/>
          <a:lstStyle/>
          <a:p>
            <a:fld id="{7632A7C3-40C6-EF44-B0BC-C0FDDF5448F4}" type="datetime1">
              <a:rPr lang="ko-KR" altLang="en-US" smtClean="0"/>
              <a:t>2/25/10</a:t>
            </a:fld>
            <a:endParaRPr lang="en-US"/>
          </a:p>
        </p:txBody>
      </p:sp>
      <p:sp>
        <p:nvSpPr>
          <p:cNvPr id="9" name="Footer Placeholder 8"/>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Rectangle 1"/>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30722" name="Rectangle 2"/>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pic>
        <p:nvPicPr>
          <p:cNvPr id="30723" name="Picture 3"/>
          <p:cNvPicPr>
            <a:picLocks noChangeArrowheads="1"/>
          </p:cNvPicPr>
          <p:nvPr/>
        </p:nvPicPr>
        <p:blipFill>
          <a:blip r:embed="rId2"/>
          <a:srcRect/>
          <a:stretch>
            <a:fillRect/>
          </a:stretch>
        </p:blipFill>
        <p:spPr bwMode="auto">
          <a:xfrm>
            <a:off x="179388" y="908050"/>
            <a:ext cx="8829675" cy="5114925"/>
          </a:xfrm>
          <a:prstGeom prst="rect">
            <a:avLst/>
          </a:prstGeom>
          <a:noFill/>
          <a:ln w="9525" cap="flat">
            <a:noFill/>
            <a:miter lim="800000"/>
            <a:headEnd/>
            <a:tailEnd/>
          </a:ln>
        </p:spPr>
      </p:pic>
      <p:sp>
        <p:nvSpPr>
          <p:cNvPr id="30724" name="Rectangle 4"/>
          <p:cNvSpPr>
            <a:spLocks/>
          </p:cNvSpPr>
          <p:nvPr/>
        </p:nvSpPr>
        <p:spPr bwMode="auto">
          <a:xfrm>
            <a:off x="457200" y="152400"/>
            <a:ext cx="8013700" cy="406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400"/>
              </a:spcBef>
            </a:pPr>
            <a:r>
              <a:rPr lang="ja-JP" altLang="en-US" sz="2400">
                <a:solidFill>
                  <a:schemeClr val="tx1"/>
                </a:solidFill>
                <a:ea typeface="굴림" charset="-127"/>
                <a:cs typeface="굴림" charset="-127"/>
              </a:rPr>
              <a:t>흔히</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쓰이는</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세</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종류의</a:t>
            </a:r>
            <a:r>
              <a:rPr lang="en-US" sz="2400">
                <a:solidFill>
                  <a:schemeClr val="tx1"/>
                </a:solidFill>
                <a:ea typeface="굴림" charset="-127"/>
                <a:cs typeface="굴림" charset="-127"/>
              </a:rPr>
              <a:t> ADC</a:t>
            </a:r>
          </a:p>
        </p:txBody>
      </p:sp>
      <p:sp>
        <p:nvSpPr>
          <p:cNvPr id="30725" name="AutoShape 5"/>
          <p:cNvSpPr>
            <a:spLocks/>
          </p:cNvSpPr>
          <p:nvPr/>
        </p:nvSpPr>
        <p:spPr bwMode="auto">
          <a:xfrm>
            <a:off x="6804025" y="2349500"/>
            <a:ext cx="309563" cy="287338"/>
          </a:xfrm>
          <a:custGeom>
            <a:avLst/>
            <a:gdLst>
              <a:gd name="T0" fmla="*/ 10800 w 21600"/>
              <a:gd name="T1" fmla="*/ 10800 h 21600"/>
            </a:gdLst>
            <a:ahLst/>
            <a:cxnLst>
              <a:cxn ang="0">
                <a:pos x="T0" y="T1"/>
              </a:cxn>
            </a:cxnLst>
            <a:rect l="0" t="0" r="r" b="b"/>
            <a:pathLst>
              <a:path w="21600" h="21600">
                <a:moveTo>
                  <a:pt x="21600" y="6079"/>
                </a:moveTo>
                <a:lnTo>
                  <a:pt x="15116" y="0"/>
                </a:lnTo>
                <a:lnTo>
                  <a:pt x="15116" y="5420"/>
                </a:lnTo>
                <a:lnTo>
                  <a:pt x="12427" y="5420"/>
                </a:lnTo>
                <a:cubicBezTo>
                  <a:pt x="5564" y="5420"/>
                  <a:pt x="0" y="8437"/>
                  <a:pt x="0" y="12158"/>
                </a:cubicBezTo>
                <a:lnTo>
                  <a:pt x="0" y="21600"/>
                </a:lnTo>
                <a:lnTo>
                  <a:pt x="1347" y="21600"/>
                </a:lnTo>
                <a:lnTo>
                  <a:pt x="1347" y="12158"/>
                </a:lnTo>
                <a:cubicBezTo>
                  <a:pt x="1347" y="9165"/>
                  <a:pt x="6308" y="6738"/>
                  <a:pt x="12427" y="6738"/>
                </a:cubicBezTo>
                <a:lnTo>
                  <a:pt x="15116" y="6738"/>
                </a:lnTo>
                <a:lnTo>
                  <a:pt x="15116" y="12158"/>
                </a:lnTo>
                <a:close/>
                <a:moveTo>
                  <a:pt x="21600" y="6079"/>
                </a:moveTo>
              </a:path>
            </a:pathLst>
          </a:custGeom>
          <a:solidFill>
            <a:srgbClr val="0000FF"/>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0726" name="Rectangle 6"/>
          <p:cNvSpPr>
            <a:spLocks/>
          </p:cNvSpPr>
          <p:nvPr/>
        </p:nvSpPr>
        <p:spPr bwMode="auto">
          <a:xfrm>
            <a:off x="7383463" y="2205038"/>
            <a:ext cx="1357312" cy="2540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en-US" sz="500" b="1">
                <a:solidFill>
                  <a:srgbClr val="0000FF"/>
                </a:solidFill>
                <a:latin typeface="Lucida Grande" charset="0"/>
                <a:ea typeface="AppleGothic" charset="-127"/>
                <a:cs typeface="AppleGothic" charset="-127"/>
                <a:sym typeface="Lucida Grande" charset="0"/>
              </a:rPr>
              <a:t>Signal</a:t>
            </a:r>
            <a:r>
              <a:rPr lang="ja-JP" altLang="en-US" sz="500" b="1">
                <a:solidFill>
                  <a:srgbClr val="0000FF"/>
                </a:solidFill>
                <a:latin typeface="Lucida Grande" charset="0"/>
                <a:ea typeface="AppleGothic" charset="-127"/>
                <a:cs typeface="AppleGothic" charset="-127"/>
                <a:sym typeface="Lucida Grande" charset="0"/>
              </a:rPr>
              <a:t>의</a:t>
            </a:r>
            <a:r>
              <a:rPr lang="en-US" sz="500" b="1">
                <a:solidFill>
                  <a:srgbClr val="0000FF"/>
                </a:solidFill>
                <a:latin typeface="Lucida Grande" charset="0"/>
                <a:ea typeface="AppleGothic" charset="-127"/>
                <a:cs typeface="AppleGothic" charset="-127"/>
                <a:sym typeface="Lucida Grande" charset="0"/>
              </a:rPr>
              <a:t> </a:t>
            </a:r>
            <a:r>
              <a:rPr lang="ja-JP" altLang="en-US" sz="500" b="1">
                <a:solidFill>
                  <a:srgbClr val="0000FF"/>
                </a:solidFill>
                <a:latin typeface="Lucida Grande" charset="0"/>
                <a:ea typeface="AppleGothic" charset="-127"/>
                <a:cs typeface="AppleGothic" charset="-127"/>
                <a:sym typeface="Lucida Grande" charset="0"/>
              </a:rPr>
              <a:t>최고점에</a:t>
            </a:r>
            <a:r>
              <a:rPr lang="en-US" sz="500" b="1">
                <a:solidFill>
                  <a:srgbClr val="0000FF"/>
                </a:solidFill>
                <a:latin typeface="Lucida Grande" charset="0"/>
                <a:ea typeface="AppleGothic" charset="-127"/>
                <a:cs typeface="AppleGothic" charset="-127"/>
                <a:sym typeface="Lucida Grande" charset="0"/>
              </a:rPr>
              <a:t> </a:t>
            </a:r>
            <a:r>
              <a:rPr lang="ja-JP" altLang="en-US" sz="500" b="1">
                <a:solidFill>
                  <a:srgbClr val="0000FF"/>
                </a:solidFill>
                <a:latin typeface="Lucida Grande" charset="0"/>
                <a:ea typeface="AppleGothic" charset="-127"/>
                <a:cs typeface="AppleGothic" charset="-127"/>
                <a:sym typeface="Lucida Grande" charset="0"/>
              </a:rPr>
              <a:t>이르는</a:t>
            </a:r>
            <a:r>
              <a:rPr lang="en-US" sz="500" b="1">
                <a:solidFill>
                  <a:srgbClr val="0000FF"/>
                </a:solidFill>
                <a:latin typeface="Lucida Grande" charset="0"/>
                <a:ea typeface="AppleGothic" charset="-127"/>
                <a:cs typeface="AppleGothic" charset="-127"/>
                <a:sym typeface="Lucida Grande" charset="0"/>
              </a:rPr>
              <a:t> </a:t>
            </a:r>
            <a:r>
              <a:rPr lang="ja-JP" altLang="en-US" sz="500" b="1">
                <a:solidFill>
                  <a:srgbClr val="0000FF"/>
                </a:solidFill>
                <a:latin typeface="Lucida Grande" charset="0"/>
                <a:ea typeface="AppleGothic" charset="-127"/>
                <a:cs typeface="AppleGothic" charset="-127"/>
                <a:sym typeface="Lucida Grande" charset="0"/>
              </a:rPr>
              <a:t>순간</a:t>
            </a:r>
            <a:r>
              <a:rPr lang="en-US" sz="500" b="1">
                <a:solidFill>
                  <a:srgbClr val="0000FF"/>
                </a:solidFill>
                <a:latin typeface="Lucida Grande" charset="0"/>
                <a:ea typeface="AppleGothic" charset="-127"/>
                <a:cs typeface="AppleGothic" charset="-127"/>
                <a:sym typeface="Lucida Grande" charset="0"/>
              </a:rPr>
              <a:t> a</a:t>
            </a:r>
            <a:r>
              <a:rPr lang="ja-JP" altLang="en-US" sz="500" b="1">
                <a:solidFill>
                  <a:srgbClr val="0000FF"/>
                </a:solidFill>
                <a:latin typeface="Lucida Grande" charset="0"/>
                <a:ea typeface="AppleGothic" charset="-127"/>
                <a:cs typeface="AppleGothic" charset="-127"/>
                <a:sym typeface="Lucida Grande" charset="0"/>
              </a:rPr>
              <a:t>부터는</a:t>
            </a:r>
            <a:r>
              <a:rPr lang="en-US" sz="500" b="1">
                <a:solidFill>
                  <a:srgbClr val="0000FF"/>
                </a:solidFill>
                <a:latin typeface="Lucida Grande" charset="0"/>
                <a:ea typeface="AppleGothic" charset="-127"/>
                <a:cs typeface="AppleGothic" charset="-127"/>
                <a:sym typeface="Lucida Grande" charset="0"/>
              </a:rPr>
              <a:t> </a:t>
            </a:r>
          </a:p>
          <a:p>
            <a:pPr marL="39688" algn="ctr"/>
            <a:r>
              <a:rPr lang="ja-JP" altLang="en-US" sz="500" b="1">
                <a:solidFill>
                  <a:srgbClr val="0000FF"/>
                </a:solidFill>
                <a:latin typeface="Lucida Grande" charset="0"/>
                <a:ea typeface="AppleGothic" charset="-127"/>
                <a:cs typeface="AppleGothic" charset="-127"/>
                <a:sym typeface="Lucida Grande" charset="0"/>
              </a:rPr>
              <a:t>신호가</a:t>
            </a:r>
            <a:r>
              <a:rPr lang="en-US" sz="500" b="1">
                <a:solidFill>
                  <a:srgbClr val="0000FF"/>
                </a:solidFill>
                <a:latin typeface="Lucida Grande" charset="0"/>
                <a:ea typeface="AppleGothic" charset="-127"/>
                <a:cs typeface="AppleGothic" charset="-127"/>
                <a:sym typeface="Lucida Grande" charset="0"/>
              </a:rPr>
              <a:t> </a:t>
            </a:r>
            <a:r>
              <a:rPr lang="ja-JP" altLang="en-US" sz="500" b="1">
                <a:solidFill>
                  <a:srgbClr val="0000FF"/>
                </a:solidFill>
                <a:latin typeface="Lucida Grande" charset="0"/>
                <a:ea typeface="AppleGothic" charset="-127"/>
                <a:cs typeface="AppleGothic" charset="-127"/>
                <a:sym typeface="Lucida Grande" charset="0"/>
              </a:rPr>
              <a:t>끝날</a:t>
            </a:r>
            <a:r>
              <a:rPr lang="en-US" sz="500" b="1">
                <a:solidFill>
                  <a:srgbClr val="0000FF"/>
                </a:solidFill>
                <a:latin typeface="Lucida Grande" charset="0"/>
                <a:ea typeface="AppleGothic" charset="-127"/>
                <a:cs typeface="AppleGothic" charset="-127"/>
                <a:sym typeface="Lucida Grande" charset="0"/>
              </a:rPr>
              <a:t> </a:t>
            </a:r>
            <a:r>
              <a:rPr lang="ja-JP" altLang="en-US" sz="500" b="1">
                <a:solidFill>
                  <a:srgbClr val="0000FF"/>
                </a:solidFill>
                <a:latin typeface="Lucida Grande" charset="0"/>
                <a:ea typeface="AppleGothic" charset="-127"/>
                <a:cs typeface="AppleGothic" charset="-127"/>
                <a:sym typeface="Lucida Grande" charset="0"/>
              </a:rPr>
              <a:t>때까지</a:t>
            </a:r>
            <a:r>
              <a:rPr lang="en-US" sz="500" b="1">
                <a:solidFill>
                  <a:srgbClr val="0000FF"/>
                </a:solidFill>
                <a:latin typeface="Lucida Grande" charset="0"/>
                <a:ea typeface="AppleGothic" charset="-127"/>
                <a:cs typeface="AppleGothic" charset="-127"/>
                <a:sym typeface="Lucida Grande" charset="0"/>
              </a:rPr>
              <a:t> </a:t>
            </a:r>
            <a:r>
              <a:rPr lang="ja-JP" altLang="en-US" sz="500" b="1">
                <a:solidFill>
                  <a:srgbClr val="0000FF"/>
                </a:solidFill>
                <a:latin typeface="Lucida Grande" charset="0"/>
                <a:ea typeface="AppleGothic" charset="-127"/>
                <a:cs typeface="AppleGothic" charset="-127"/>
                <a:sym typeface="Lucida Grande" charset="0"/>
              </a:rPr>
              <a:t>일정하게</a:t>
            </a:r>
            <a:r>
              <a:rPr lang="en-US" sz="500" b="1">
                <a:solidFill>
                  <a:srgbClr val="0000FF"/>
                </a:solidFill>
                <a:latin typeface="Lucida Grande" charset="0"/>
                <a:ea typeface="AppleGothic" charset="-127"/>
                <a:cs typeface="AppleGothic" charset="-127"/>
                <a:sym typeface="Lucida Grande" charset="0"/>
              </a:rPr>
              <a:t> </a:t>
            </a:r>
            <a:r>
              <a:rPr lang="ja-JP" altLang="en-US" sz="500" b="1">
                <a:solidFill>
                  <a:srgbClr val="0000FF"/>
                </a:solidFill>
                <a:latin typeface="Lucida Grande" charset="0"/>
                <a:ea typeface="AppleGothic" charset="-127"/>
                <a:cs typeface="AppleGothic" charset="-127"/>
                <a:sym typeface="Lucida Grande" charset="0"/>
              </a:rPr>
              <a:t>유지함</a:t>
            </a:r>
            <a:endParaRPr lang="en-US" sz="500" b="1">
              <a:solidFill>
                <a:srgbClr val="0000FF"/>
              </a:solidFill>
              <a:latin typeface="Lucida Grande" charset="0"/>
              <a:ea typeface="AppleGothic" charset="-127"/>
              <a:cs typeface="AppleGothic" charset="-127"/>
              <a:sym typeface="Lucida Grande" charset="0"/>
            </a:endParaRPr>
          </a:p>
          <a:p>
            <a:pPr marL="39688" algn="ctr"/>
            <a:endParaRPr lang="en-US" sz="500" b="1">
              <a:solidFill>
                <a:srgbClr val="0000FF"/>
              </a:solidFill>
              <a:latin typeface="Lucida Grande" charset="0"/>
              <a:ea typeface="AppleGothic" charset="-127"/>
              <a:cs typeface="AppleGothic" charset="-127"/>
              <a:sym typeface="Lucida Grande" charset="0"/>
            </a:endParaRPr>
          </a:p>
        </p:txBody>
      </p:sp>
      <p:sp>
        <p:nvSpPr>
          <p:cNvPr id="30727" name="AutoShape 7"/>
          <p:cNvSpPr>
            <a:spLocks/>
          </p:cNvSpPr>
          <p:nvPr/>
        </p:nvSpPr>
        <p:spPr bwMode="auto">
          <a:xfrm>
            <a:off x="6588125" y="3789363"/>
            <a:ext cx="309563" cy="287337"/>
          </a:xfrm>
          <a:custGeom>
            <a:avLst/>
            <a:gdLst>
              <a:gd name="T0" fmla="*/ 10800 w 21600"/>
              <a:gd name="T1" fmla="*/ 10800 h 21600"/>
            </a:gdLst>
            <a:ahLst/>
            <a:cxnLst>
              <a:cxn ang="0">
                <a:pos x="T0" y="T1"/>
              </a:cxn>
            </a:cxnLst>
            <a:rect l="0" t="0" r="r" b="b"/>
            <a:pathLst>
              <a:path w="21600" h="21600">
                <a:moveTo>
                  <a:pt x="21600" y="6079"/>
                </a:moveTo>
                <a:lnTo>
                  <a:pt x="15618" y="0"/>
                </a:lnTo>
                <a:lnTo>
                  <a:pt x="15618" y="4654"/>
                </a:lnTo>
                <a:lnTo>
                  <a:pt x="12427" y="4654"/>
                </a:lnTo>
                <a:cubicBezTo>
                  <a:pt x="5564" y="4654"/>
                  <a:pt x="0" y="8014"/>
                  <a:pt x="0" y="12158"/>
                </a:cubicBezTo>
                <a:lnTo>
                  <a:pt x="0" y="21600"/>
                </a:lnTo>
                <a:lnTo>
                  <a:pt x="2913" y="21600"/>
                </a:lnTo>
                <a:lnTo>
                  <a:pt x="2913" y="12158"/>
                </a:lnTo>
                <a:cubicBezTo>
                  <a:pt x="2913" y="9588"/>
                  <a:pt x="7173" y="7504"/>
                  <a:pt x="12427" y="7504"/>
                </a:cubicBezTo>
                <a:lnTo>
                  <a:pt x="15618" y="7504"/>
                </a:lnTo>
                <a:lnTo>
                  <a:pt x="15618" y="12158"/>
                </a:lnTo>
                <a:close/>
                <a:moveTo>
                  <a:pt x="21600" y="6079"/>
                </a:moveTo>
              </a:path>
            </a:pathLst>
          </a:custGeom>
          <a:solidFill>
            <a:srgbClr val="0000FF"/>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0728" name="Rectangle 8"/>
          <p:cNvSpPr>
            <a:spLocks/>
          </p:cNvSpPr>
          <p:nvPr/>
        </p:nvSpPr>
        <p:spPr bwMode="auto">
          <a:xfrm>
            <a:off x="7145338" y="3789363"/>
            <a:ext cx="1166812" cy="1397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en-US" sz="800" b="1">
                <a:solidFill>
                  <a:srgbClr val="0000FF"/>
                </a:solidFill>
                <a:latin typeface="Lucida Grande" charset="0"/>
                <a:ea typeface="AppleGothic" charset="-127"/>
                <a:cs typeface="AppleGothic" charset="-127"/>
                <a:sym typeface="Lucida Grande" charset="0"/>
              </a:rPr>
              <a:t>Siganl</a:t>
            </a:r>
            <a:r>
              <a:rPr lang="ja-JP" altLang="en-US" sz="800" b="1">
                <a:solidFill>
                  <a:srgbClr val="0000FF"/>
                </a:solidFill>
                <a:latin typeface="Lucida Grande" charset="0"/>
                <a:ea typeface="AppleGothic" charset="-127"/>
                <a:cs typeface="AppleGothic" charset="-127"/>
                <a:sym typeface="Lucida Grande" charset="0"/>
              </a:rPr>
              <a:t>의</a:t>
            </a:r>
            <a:r>
              <a:rPr lang="en-US" sz="800" b="1">
                <a:solidFill>
                  <a:srgbClr val="0000FF"/>
                </a:solidFill>
                <a:latin typeface="Lucida Grande" charset="0"/>
                <a:ea typeface="AppleGothic" charset="-127"/>
                <a:cs typeface="AppleGothic" charset="-127"/>
                <a:sym typeface="Lucida Grande" charset="0"/>
              </a:rPr>
              <a:t> </a:t>
            </a:r>
            <a:r>
              <a:rPr lang="ja-JP" altLang="en-US" sz="800" b="1">
                <a:solidFill>
                  <a:srgbClr val="0000FF"/>
                </a:solidFill>
                <a:latin typeface="Lucida Grande" charset="0"/>
                <a:ea typeface="AppleGothic" charset="-127"/>
                <a:cs typeface="AppleGothic" charset="-127"/>
                <a:sym typeface="Lucida Grande" charset="0"/>
              </a:rPr>
              <a:t>면적을</a:t>
            </a:r>
            <a:r>
              <a:rPr lang="en-US" sz="800" b="1">
                <a:solidFill>
                  <a:srgbClr val="0000FF"/>
                </a:solidFill>
                <a:latin typeface="Lucida Grande" charset="0"/>
                <a:ea typeface="AppleGothic" charset="-127"/>
                <a:cs typeface="AppleGothic" charset="-127"/>
                <a:sym typeface="Lucida Grande" charset="0"/>
              </a:rPr>
              <a:t> </a:t>
            </a:r>
            <a:r>
              <a:rPr lang="ja-JP" altLang="en-US" sz="800" b="1">
                <a:solidFill>
                  <a:srgbClr val="0000FF"/>
                </a:solidFill>
                <a:latin typeface="Lucida Grande" charset="0"/>
                <a:ea typeface="AppleGothic" charset="-127"/>
                <a:cs typeface="AppleGothic" charset="-127"/>
                <a:sym typeface="Lucida Grande" charset="0"/>
              </a:rPr>
              <a:t>적분함</a:t>
            </a:r>
            <a:endParaRPr lang="en-US" sz="800" b="1">
              <a:solidFill>
                <a:srgbClr val="0000FF"/>
              </a:solidFill>
              <a:latin typeface="Lucida Grande" charset="0"/>
              <a:ea typeface="AppleGothic" charset="-127"/>
              <a:cs typeface="AppleGothic" charset="-127"/>
              <a:sym typeface="Lucida Grande" charset="0"/>
            </a:endParaRPr>
          </a:p>
        </p:txBody>
      </p:sp>
      <p:sp>
        <p:nvSpPr>
          <p:cNvPr id="30729" name="AutoShape 9"/>
          <p:cNvSpPr>
            <a:spLocks/>
          </p:cNvSpPr>
          <p:nvPr/>
        </p:nvSpPr>
        <p:spPr bwMode="auto">
          <a:xfrm rot="10800000">
            <a:off x="7380288" y="5805488"/>
            <a:ext cx="309562" cy="287337"/>
          </a:xfrm>
          <a:custGeom>
            <a:avLst/>
            <a:gdLst>
              <a:gd name="T0" fmla="*/ 10800 w 21600"/>
              <a:gd name="T1" fmla="*/ 10800 h 21600"/>
            </a:gdLst>
            <a:ahLst/>
            <a:cxnLst>
              <a:cxn ang="0">
                <a:pos x="T0" y="T1"/>
              </a:cxn>
            </a:cxnLst>
            <a:rect l="0" t="0" r="r" b="b"/>
            <a:pathLst>
              <a:path w="21600" h="21600">
                <a:moveTo>
                  <a:pt x="21600" y="6079"/>
                </a:moveTo>
                <a:lnTo>
                  <a:pt x="15116" y="0"/>
                </a:lnTo>
                <a:lnTo>
                  <a:pt x="15116" y="5420"/>
                </a:lnTo>
                <a:lnTo>
                  <a:pt x="12427" y="5420"/>
                </a:lnTo>
                <a:cubicBezTo>
                  <a:pt x="5564" y="5420"/>
                  <a:pt x="0" y="8437"/>
                  <a:pt x="0" y="12158"/>
                </a:cubicBezTo>
                <a:lnTo>
                  <a:pt x="0" y="21600"/>
                </a:lnTo>
                <a:lnTo>
                  <a:pt x="1347" y="21600"/>
                </a:lnTo>
                <a:lnTo>
                  <a:pt x="1347" y="12158"/>
                </a:lnTo>
                <a:cubicBezTo>
                  <a:pt x="1347" y="9165"/>
                  <a:pt x="6308" y="6738"/>
                  <a:pt x="12427" y="6738"/>
                </a:cubicBezTo>
                <a:lnTo>
                  <a:pt x="15116" y="6738"/>
                </a:lnTo>
                <a:lnTo>
                  <a:pt x="15116" y="12158"/>
                </a:lnTo>
                <a:close/>
                <a:moveTo>
                  <a:pt x="21600" y="6079"/>
                </a:moveTo>
              </a:path>
            </a:pathLst>
          </a:custGeom>
          <a:solidFill>
            <a:srgbClr val="0000FF"/>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0730" name="Rectangle 10"/>
          <p:cNvSpPr>
            <a:spLocks/>
          </p:cNvSpPr>
          <p:nvPr/>
        </p:nvSpPr>
        <p:spPr bwMode="auto">
          <a:xfrm>
            <a:off x="4922838" y="5949950"/>
            <a:ext cx="2214562" cy="1397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en-US" sz="800" b="1">
                <a:solidFill>
                  <a:srgbClr val="0000FF"/>
                </a:solidFill>
                <a:latin typeface="Lucida Grande" charset="0"/>
                <a:ea typeface="AppleGothic" charset="-127"/>
                <a:cs typeface="AppleGothic" charset="-127"/>
                <a:sym typeface="Lucida Grande" charset="0"/>
              </a:rPr>
              <a:t> ground</a:t>
            </a:r>
            <a:r>
              <a:rPr lang="ja-JP" altLang="en-US" sz="800" b="1">
                <a:solidFill>
                  <a:srgbClr val="0000FF"/>
                </a:solidFill>
                <a:latin typeface="Lucida Grande" charset="0"/>
                <a:ea typeface="AppleGothic" charset="-127"/>
                <a:cs typeface="AppleGothic" charset="-127"/>
                <a:sym typeface="Lucida Grande" charset="0"/>
              </a:rPr>
              <a:t>와</a:t>
            </a:r>
            <a:r>
              <a:rPr lang="en-US" sz="800" b="1">
                <a:solidFill>
                  <a:srgbClr val="0000FF"/>
                </a:solidFill>
                <a:latin typeface="Lucida Grande" charset="0"/>
                <a:ea typeface="AppleGothic" charset="-127"/>
                <a:cs typeface="AppleGothic" charset="-127"/>
                <a:sym typeface="Lucida Grande" charset="0"/>
              </a:rPr>
              <a:t> gate</a:t>
            </a:r>
            <a:r>
              <a:rPr lang="ja-JP" altLang="en-US" sz="800" b="1">
                <a:solidFill>
                  <a:srgbClr val="0000FF"/>
                </a:solidFill>
                <a:latin typeface="Lucida Grande" charset="0"/>
                <a:ea typeface="AppleGothic" charset="-127"/>
                <a:cs typeface="AppleGothic" charset="-127"/>
                <a:sym typeface="Lucida Grande" charset="0"/>
              </a:rPr>
              <a:t>와의</a:t>
            </a:r>
            <a:r>
              <a:rPr lang="en-US" sz="800" b="1">
                <a:solidFill>
                  <a:srgbClr val="0000FF"/>
                </a:solidFill>
                <a:latin typeface="Lucida Grande" charset="0"/>
                <a:ea typeface="AppleGothic" charset="-127"/>
                <a:cs typeface="AppleGothic" charset="-127"/>
                <a:sym typeface="Lucida Grande" charset="0"/>
              </a:rPr>
              <a:t> </a:t>
            </a:r>
            <a:r>
              <a:rPr lang="ja-JP" altLang="en-US" sz="800" b="1">
                <a:solidFill>
                  <a:srgbClr val="0000FF"/>
                </a:solidFill>
                <a:latin typeface="Lucida Grande" charset="0"/>
                <a:ea typeface="AppleGothic" charset="-127"/>
                <a:cs typeface="AppleGothic" charset="-127"/>
                <a:sym typeface="Lucida Grande" charset="0"/>
              </a:rPr>
              <a:t>차이</a:t>
            </a:r>
            <a:r>
              <a:rPr lang="en-US" sz="800" b="1">
                <a:solidFill>
                  <a:srgbClr val="0000FF"/>
                </a:solidFill>
                <a:latin typeface="Lucida Grande" charset="0"/>
                <a:ea typeface="AppleGothic" charset="-127"/>
                <a:cs typeface="AppleGothic" charset="-127"/>
                <a:sym typeface="Lucida Grande" charset="0"/>
              </a:rPr>
              <a:t> </a:t>
            </a:r>
            <a:r>
              <a:rPr lang="ja-JP" altLang="en-US" sz="800" b="1">
                <a:solidFill>
                  <a:srgbClr val="0000FF"/>
                </a:solidFill>
                <a:latin typeface="Lucida Grande" charset="0"/>
                <a:ea typeface="AppleGothic" charset="-127"/>
                <a:cs typeface="AppleGothic" charset="-127"/>
                <a:sym typeface="Lucida Grande" charset="0"/>
              </a:rPr>
              <a:t>값을</a:t>
            </a:r>
            <a:r>
              <a:rPr lang="en-US" sz="800" b="1">
                <a:solidFill>
                  <a:srgbClr val="0000FF"/>
                </a:solidFill>
                <a:latin typeface="Lucida Grande" charset="0"/>
                <a:ea typeface="AppleGothic" charset="-127"/>
                <a:cs typeface="AppleGothic" charset="-127"/>
                <a:sym typeface="Lucida Grande" charset="0"/>
              </a:rPr>
              <a:t> </a:t>
            </a:r>
            <a:r>
              <a:rPr lang="ja-JP" altLang="en-US" sz="800" b="1">
                <a:solidFill>
                  <a:srgbClr val="0000FF"/>
                </a:solidFill>
                <a:latin typeface="Lucida Grande" charset="0"/>
                <a:ea typeface="AppleGothic" charset="-127"/>
                <a:cs typeface="AppleGothic" charset="-127"/>
                <a:sym typeface="Lucida Grande" charset="0"/>
              </a:rPr>
              <a:t>적분하여</a:t>
            </a:r>
            <a:r>
              <a:rPr lang="en-US" sz="800" b="1">
                <a:solidFill>
                  <a:srgbClr val="0000FF"/>
                </a:solidFill>
                <a:latin typeface="Lucida Grande" charset="0"/>
                <a:ea typeface="AppleGothic" charset="-127"/>
                <a:cs typeface="AppleGothic" charset="-127"/>
                <a:sym typeface="Lucida Grande" charset="0"/>
              </a:rPr>
              <a:t> </a:t>
            </a:r>
            <a:r>
              <a:rPr lang="ja-JP" altLang="en-US" sz="800" b="1">
                <a:solidFill>
                  <a:srgbClr val="0000FF"/>
                </a:solidFill>
                <a:latin typeface="Lucida Grande" charset="0"/>
                <a:ea typeface="AppleGothic" charset="-127"/>
                <a:cs typeface="AppleGothic" charset="-127"/>
                <a:sym typeface="Lucida Grande" charset="0"/>
              </a:rPr>
              <a:t>나옴</a:t>
            </a:r>
            <a:endParaRPr lang="en-US" sz="800" b="1">
              <a:solidFill>
                <a:srgbClr val="0000FF"/>
              </a:solidFill>
              <a:latin typeface="Lucida Grande" charset="0"/>
              <a:ea typeface="AppleGothic" charset="-127"/>
              <a:cs typeface="AppleGothic" charset="-127"/>
              <a:sym typeface="Lucida Grande" charset="0"/>
            </a:endParaRPr>
          </a:p>
        </p:txBody>
      </p:sp>
      <p:sp>
        <p:nvSpPr>
          <p:cNvPr id="30731" name="Line 11"/>
          <p:cNvSpPr>
            <a:spLocks noChangeShapeType="1"/>
          </p:cNvSpPr>
          <p:nvPr/>
        </p:nvSpPr>
        <p:spPr bwMode="auto">
          <a:xfrm rot="10800000">
            <a:off x="2051050" y="4005263"/>
            <a:ext cx="3384550" cy="1944687"/>
          </a:xfrm>
          <a:prstGeom prst="line">
            <a:avLst/>
          </a:prstGeom>
          <a:noFill/>
          <a:ln w="9525" cap="flat">
            <a:solidFill>
              <a:srgbClr val="0000FF"/>
            </a:solidFill>
            <a:prstDash val="solid"/>
            <a:round/>
            <a:headEnd type="none" w="med" len="med"/>
            <a:tailEnd type="triangle" w="med" len="med"/>
          </a:ln>
        </p:spPr>
        <p:txBody>
          <a:bodyPr lIns="0" tIns="0" rIns="0" bIns="0">
            <a:prstTxWarp prst="textNoShape">
              <a:avLst/>
            </a:prstTxWarp>
          </a:bodyPr>
          <a:lstStyle/>
          <a:p>
            <a:endParaRPr lang="en-US"/>
          </a:p>
        </p:txBody>
      </p:sp>
      <p:sp>
        <p:nvSpPr>
          <p:cNvPr id="13" name="Date Placeholder 12"/>
          <p:cNvSpPr>
            <a:spLocks noGrp="1"/>
          </p:cNvSpPr>
          <p:nvPr>
            <p:ph type="dt" sz="half" idx="10"/>
          </p:nvPr>
        </p:nvSpPr>
        <p:spPr/>
        <p:txBody>
          <a:bodyPr/>
          <a:lstStyle/>
          <a:p>
            <a:fld id="{E3573C31-4B92-3045-A3C5-24160141C453}" type="datetime1">
              <a:rPr lang="ko-KR" altLang="en-US" smtClean="0"/>
              <a:t>2/25/10</a:t>
            </a:fld>
            <a:endParaRPr lang="en-US"/>
          </a:p>
        </p:txBody>
      </p:sp>
      <p:sp>
        <p:nvSpPr>
          <p:cNvPr id="14" name="Slide Number Placeholder 13"/>
          <p:cNvSpPr>
            <a:spLocks noGrp="1"/>
          </p:cNvSpPr>
          <p:nvPr>
            <p:ph type="sldNum" sz="quarter" idx="12"/>
          </p:nvPr>
        </p:nvSpPr>
        <p:spPr/>
        <p:txBody>
          <a:bodyPr/>
          <a:lstStyle/>
          <a:p>
            <a:fld id="{DC321C2C-780E-034C-8165-AB6D2EC2823B}" type="slidenum">
              <a:rPr lang="en-US" smtClean="0"/>
              <a:pPr/>
              <a:t>58</a:t>
            </a:fld>
            <a:endParaRPr lang="en-US"/>
          </a:p>
        </p:txBody>
      </p:sp>
      <p:sp>
        <p:nvSpPr>
          <p:cNvPr id="15" name="Footer Placeholder 14"/>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2B8951CC-DE45-D44D-B534-924EB7FE27AF}" type="slidenum">
              <a:rPr lang="en-US"/>
              <a:pPr/>
              <a:t>59</a:t>
            </a:fld>
            <a:endParaRPr lang="en-US"/>
          </a:p>
        </p:txBody>
      </p:sp>
      <p:sp>
        <p:nvSpPr>
          <p:cNvPr id="31745"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31746"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31747" name="Rectangle 3"/>
          <p:cNvSpPr>
            <a:spLocks noChangeArrowheads="1"/>
          </p:cNvSpPr>
          <p:nvPr>
            <p:ph type="title"/>
          </p:nvPr>
        </p:nvSpPr>
        <p:spPr>
          <a:xfrm>
            <a:off x="457200" y="1438275"/>
            <a:ext cx="8229600" cy="3022600"/>
          </a:xfrm>
          <a:ln/>
        </p:spPr>
        <p:txBody>
          <a:bodyPr rIns="132080"/>
          <a:lstStyle/>
          <a:p>
            <a:r>
              <a:rPr lang="en-US">
                <a:solidFill>
                  <a:srgbClr val="FF0000"/>
                </a:solidFill>
                <a:latin typeface="Lucida Sans Unicode" charset="0"/>
                <a:ea typeface="Lucida Sans Unicode" charset="0"/>
                <a:cs typeface="Lucida Sans Unicode" charset="0"/>
                <a:sym typeface="Lucida Sans Unicode" charset="0"/>
              </a:rPr>
              <a:t>D</a:t>
            </a:r>
            <a:r>
              <a:rPr lang="en-US">
                <a:latin typeface="Lucida Sans Unicode" charset="0"/>
                <a:ea typeface="Lucida Sans Unicode" charset="0"/>
                <a:cs typeface="Lucida Sans Unicode" charset="0"/>
                <a:sym typeface="Lucida Sans Unicode" charset="0"/>
              </a:rPr>
              <a:t>ata </a:t>
            </a:r>
            <a:r>
              <a:rPr lang="en-US">
                <a:solidFill>
                  <a:srgbClr val="FF0000"/>
                </a:solidFill>
                <a:latin typeface="Lucida Sans Unicode" charset="0"/>
                <a:ea typeface="Lucida Sans Unicode" charset="0"/>
                <a:cs typeface="Lucida Sans Unicode" charset="0"/>
                <a:sym typeface="Lucida Sans Unicode" charset="0"/>
              </a:rPr>
              <a:t>A</a:t>
            </a:r>
            <a:r>
              <a:rPr lang="en-US">
                <a:latin typeface="Lucida Sans Unicode" charset="0"/>
                <a:ea typeface="Lucida Sans Unicode" charset="0"/>
                <a:cs typeface="Lucida Sans Unicode" charset="0"/>
                <a:sym typeface="Lucida Sans Unicode" charset="0"/>
              </a:rPr>
              <a:t>c</a:t>
            </a:r>
            <a:r>
              <a:rPr lang="en-US">
                <a:solidFill>
                  <a:srgbClr val="FF0000"/>
                </a:solidFill>
                <a:latin typeface="Lucida Sans Unicode" charset="0"/>
                <a:ea typeface="Lucida Sans Unicode" charset="0"/>
                <a:cs typeface="Lucida Sans Unicode" charset="0"/>
                <a:sym typeface="Lucida Sans Unicode" charset="0"/>
              </a:rPr>
              <a:t>Q</a:t>
            </a:r>
            <a:r>
              <a:rPr lang="en-US">
                <a:latin typeface="Lucida Sans Unicode" charset="0"/>
                <a:ea typeface="Lucida Sans Unicode" charset="0"/>
                <a:cs typeface="Lucida Sans Unicode" charset="0"/>
                <a:sym typeface="Lucida Sans Unicode" charset="0"/>
              </a:rPr>
              <a:t>uisition System</a:t>
            </a:r>
            <a:r>
              <a:rPr lang="en-US">
                <a:latin typeface="Lucida Sans Unicode" charset="0"/>
                <a:sym typeface="Lucida Sans Unicode" charset="0"/>
              </a:rPr>
              <a:t/>
            </a:r>
            <a:br>
              <a:rPr lang="en-US">
                <a:latin typeface="Lucida Sans Unicode" charset="0"/>
                <a:sym typeface="Lucida Sans Unicode" charset="0"/>
              </a:rPr>
            </a:br>
            <a:r>
              <a:rPr lang="ja-JP" altLang="en-US">
                <a:latin typeface="Lucida Sans Unicode" charset="0"/>
                <a:ea typeface="AppleGothic" charset="-127"/>
                <a:cs typeface="AppleGothic" charset="-127"/>
                <a:sym typeface="Lucida Sans Unicode" charset="0"/>
              </a:rPr>
              <a:t>데이터</a:t>
            </a:r>
            <a:r>
              <a:rPr lang="en-US">
                <a:latin typeface="Lucida Sans Unicode" charset="0"/>
                <a:ea typeface="AppleGothic" charset="-127"/>
                <a:cs typeface="AppleGothic" charset="-127"/>
                <a:sym typeface="Lucida Sans Unicode" charset="0"/>
              </a:rPr>
              <a:t> </a:t>
            </a:r>
            <a:r>
              <a:rPr lang="ja-JP" altLang="en-US">
                <a:latin typeface="Lucida Sans Unicode" charset="0"/>
                <a:ea typeface="AppleGothic" charset="-127"/>
                <a:cs typeface="AppleGothic" charset="-127"/>
                <a:sym typeface="Lucida Sans Unicode" charset="0"/>
              </a:rPr>
              <a:t>수집</a:t>
            </a:r>
            <a:r>
              <a:rPr lang="en-US">
                <a:latin typeface="Lucida Sans Unicode" charset="0"/>
                <a:ea typeface="AppleGothic" charset="-127"/>
                <a:cs typeface="AppleGothic" charset="-127"/>
                <a:sym typeface="Lucida Sans Unicode" charset="0"/>
              </a:rPr>
              <a:t> </a:t>
            </a:r>
            <a:r>
              <a:rPr lang="ja-JP" altLang="en-US">
                <a:latin typeface="Lucida Sans Unicode" charset="0"/>
                <a:ea typeface="AppleGothic" charset="-127"/>
                <a:cs typeface="AppleGothic" charset="-127"/>
                <a:sym typeface="Lucida Sans Unicode" charset="0"/>
              </a:rPr>
              <a:t>장치</a:t>
            </a:r>
            <a:endParaRPr lang="en-US">
              <a:latin typeface="Lucida Sans Unicode" charset="0"/>
              <a:sym typeface="Lucida Sans Unicode" charset="0"/>
            </a:endParaRPr>
          </a:p>
        </p:txBody>
      </p:sp>
      <p:sp>
        <p:nvSpPr>
          <p:cNvPr id="6" name="Date Placeholder 5"/>
          <p:cNvSpPr>
            <a:spLocks noGrp="1"/>
          </p:cNvSpPr>
          <p:nvPr>
            <p:ph type="dt" sz="half" idx="10"/>
          </p:nvPr>
        </p:nvSpPr>
        <p:spPr/>
        <p:txBody>
          <a:bodyPr/>
          <a:lstStyle/>
          <a:p>
            <a:fld id="{7F1F1FC7-7EEA-394C-A818-F50095E47CCA}" type="datetime1">
              <a:rPr lang="ko-KR" altLang="en-US" smtClean="0"/>
              <a:t>2/25/10</a:t>
            </a:fld>
            <a:endParaRPr lang="en-US"/>
          </a:p>
        </p:txBody>
      </p:sp>
      <p:sp>
        <p:nvSpPr>
          <p:cNvPr id="7" name="Footer Placeholder 6"/>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 Accelerators</a:t>
            </a:r>
            <a:endParaRPr lang="en-US" sz="2667" u="sng" dirty="0">
              <a:solidFill>
                <a:srgbClr val="0000FF"/>
              </a:solidFill>
            </a:endParaRPr>
          </a:p>
        </p:txBody>
      </p:sp>
      <p:sp>
        <p:nvSpPr>
          <p:cNvPr id="3" name="Content Placeholder 2"/>
          <p:cNvSpPr>
            <a:spLocks noGrp="1"/>
          </p:cNvSpPr>
          <p:nvPr>
            <p:ph idx="1"/>
          </p:nvPr>
        </p:nvSpPr>
        <p:spPr/>
        <p:txBody>
          <a:bodyPr>
            <a:normAutofit fontScale="70000" lnSpcReduction="20000"/>
          </a:bodyPr>
          <a:lstStyle/>
          <a:p>
            <a:pPr>
              <a:spcAft>
                <a:spcPts val="1200"/>
              </a:spcAft>
            </a:pPr>
            <a:r>
              <a:rPr lang="en-US" dirty="0" smtClean="0"/>
              <a:t>What to accelerate : charged particle only</a:t>
            </a:r>
          </a:p>
          <a:p>
            <a:pPr lvl="1">
              <a:spcAft>
                <a:spcPts val="1200"/>
              </a:spcAft>
            </a:pPr>
            <a:r>
              <a:rPr lang="en-US" dirty="0" smtClean="0"/>
              <a:t>Source : </a:t>
            </a:r>
          </a:p>
          <a:p>
            <a:pPr>
              <a:spcAft>
                <a:spcPts val="1200"/>
              </a:spcAft>
            </a:pPr>
            <a:r>
              <a:rPr lang="en-US" dirty="0" smtClean="0"/>
              <a:t>How to accelerate : Electric Field</a:t>
            </a:r>
          </a:p>
          <a:p>
            <a:pPr lvl="1">
              <a:spcAft>
                <a:spcPts val="1200"/>
              </a:spcAft>
            </a:pPr>
            <a:r>
              <a:rPr lang="en-US" dirty="0" smtClean="0"/>
              <a:t>Electrostatic Accelerator</a:t>
            </a:r>
          </a:p>
          <a:p>
            <a:pPr lvl="1">
              <a:spcAft>
                <a:spcPts val="1200"/>
              </a:spcAft>
            </a:pPr>
            <a:r>
              <a:rPr lang="en-US" dirty="0" smtClean="0"/>
              <a:t>Radio-Frequency Accelerator : </a:t>
            </a:r>
          </a:p>
          <a:p>
            <a:pPr>
              <a:spcAft>
                <a:spcPts val="1200"/>
              </a:spcAft>
            </a:pPr>
            <a:r>
              <a:rPr lang="en-US" dirty="0" smtClean="0"/>
              <a:t>What shape</a:t>
            </a:r>
          </a:p>
          <a:p>
            <a:pPr lvl="1">
              <a:spcAft>
                <a:spcPts val="1200"/>
              </a:spcAft>
            </a:pPr>
            <a:r>
              <a:rPr lang="en-US" dirty="0" smtClean="0"/>
              <a:t>Linear Accelerator</a:t>
            </a:r>
          </a:p>
          <a:p>
            <a:pPr lvl="1">
              <a:spcAft>
                <a:spcPts val="1200"/>
              </a:spcAft>
            </a:pPr>
            <a:r>
              <a:rPr lang="en-US" dirty="0" smtClean="0"/>
              <a:t>Cyclotron</a:t>
            </a:r>
          </a:p>
          <a:p>
            <a:pPr lvl="1">
              <a:spcAft>
                <a:spcPts val="1200"/>
              </a:spcAft>
            </a:pPr>
            <a:r>
              <a:rPr lang="en-US" dirty="0" smtClean="0"/>
              <a:t>Synchrotron</a:t>
            </a:r>
          </a:p>
          <a:p>
            <a:pPr lvl="1">
              <a:spcAft>
                <a:spcPts val="1200"/>
              </a:spcAft>
            </a:pPr>
            <a:endParaRPr lang="en-US" dirty="0"/>
          </a:p>
        </p:txBody>
      </p:sp>
      <p:sp>
        <p:nvSpPr>
          <p:cNvPr id="4" name="Date Placeholder 3"/>
          <p:cNvSpPr>
            <a:spLocks noGrp="1"/>
          </p:cNvSpPr>
          <p:nvPr>
            <p:ph type="dt" sz="half" idx="10"/>
          </p:nvPr>
        </p:nvSpPr>
        <p:spPr/>
        <p:txBody>
          <a:bodyPr/>
          <a:lstStyle/>
          <a:p>
            <a:fld id="{8558B25A-8E2A-9F48-94A3-E86EF66E7D5E}" type="datetime1">
              <a:rPr lang="ko-KR" altLang="en-US" smtClean="0"/>
              <a:t>2/25/10</a:t>
            </a:fld>
            <a:endParaRPr lang="en-US"/>
          </a:p>
        </p:txBody>
      </p:sp>
      <p:sp>
        <p:nvSpPr>
          <p:cNvPr id="5" name="Footer Placeholder 4"/>
          <p:cNvSpPr>
            <a:spLocks noGrp="1"/>
          </p:cNvSpPr>
          <p:nvPr>
            <p:ph type="ftr" sz="quarter" idx="11"/>
          </p:nvPr>
        </p:nvSpPr>
        <p:spPr/>
        <p:txBody>
          <a:bodyPr/>
          <a:lstStyle/>
          <a:p>
            <a:r>
              <a:rPr lang="en-US" smtClean="0"/>
              <a:t>HIM 2010-02</a:t>
            </a:r>
            <a:endParaRPr lang="en-US"/>
          </a:p>
        </p:txBody>
      </p:sp>
      <p:sp>
        <p:nvSpPr>
          <p:cNvPr id="6" name="Slide Number Placeholder 5"/>
          <p:cNvSpPr>
            <a:spLocks noGrp="1"/>
          </p:cNvSpPr>
          <p:nvPr>
            <p:ph type="sldNum" sz="quarter" idx="12"/>
          </p:nvPr>
        </p:nvSpPr>
        <p:spPr/>
        <p:txBody>
          <a:bodyPr/>
          <a:lstStyle/>
          <a:p>
            <a:fld id="{DC321C2C-780E-034C-8165-AB6D2EC2823B}" type="slidenum">
              <a:rPr lang="en-US" smtClean="0"/>
              <a:pPr/>
              <a:t>6</a:t>
            </a:fld>
            <a:endParaRPr lang="en-US"/>
          </a:p>
        </p:txBody>
      </p:sp>
      <p:pic>
        <p:nvPicPr>
          <p:cNvPr id="11" name="Picture 10" descr="cathode.gif"/>
          <p:cNvPicPr>
            <a:picLocks noChangeAspect="1"/>
          </p:cNvPicPr>
          <p:nvPr/>
        </p:nvPicPr>
        <p:blipFill>
          <a:blip r:embed="rId2"/>
          <a:stretch>
            <a:fillRect/>
          </a:stretch>
        </p:blipFill>
        <p:spPr>
          <a:xfrm>
            <a:off x="2546350" y="1888318"/>
            <a:ext cx="1155700" cy="762000"/>
          </a:xfrm>
          <a:prstGeom prst="rect">
            <a:avLst/>
          </a:prstGeom>
        </p:spPr>
      </p:pic>
      <p:pic>
        <p:nvPicPr>
          <p:cNvPr id="12" name="Picture 11" descr="get_proton.gif"/>
          <p:cNvPicPr>
            <a:picLocks noChangeAspect="1"/>
          </p:cNvPicPr>
          <p:nvPr/>
        </p:nvPicPr>
        <p:blipFill>
          <a:blip r:embed="rId3"/>
          <a:stretch>
            <a:fillRect/>
          </a:stretch>
        </p:blipFill>
        <p:spPr>
          <a:xfrm>
            <a:off x="4383990" y="1943542"/>
            <a:ext cx="596900" cy="546100"/>
          </a:xfrm>
          <a:prstGeom prst="rect">
            <a:avLst/>
          </a:prstGeom>
        </p:spPr>
      </p:pic>
      <p:pic>
        <p:nvPicPr>
          <p:cNvPr id="13" name="Picture 12" descr="anti_make.gif"/>
          <p:cNvPicPr>
            <a:picLocks noChangeAspect="1"/>
          </p:cNvPicPr>
          <p:nvPr/>
        </p:nvPicPr>
        <p:blipFill>
          <a:blip r:embed="rId4"/>
          <a:stretch>
            <a:fillRect/>
          </a:stretch>
        </p:blipFill>
        <p:spPr>
          <a:xfrm>
            <a:off x="5811845" y="1828266"/>
            <a:ext cx="1007759" cy="882989"/>
          </a:xfrm>
          <a:prstGeom prst="rect">
            <a:avLst/>
          </a:prstGeom>
        </p:spPr>
      </p:pic>
      <p:pic>
        <p:nvPicPr>
          <p:cNvPr id="14" name="Picture 13" descr="wave.gif"/>
          <p:cNvPicPr>
            <a:picLocks noChangeAspect="1"/>
          </p:cNvPicPr>
          <p:nvPr/>
        </p:nvPicPr>
        <p:blipFill>
          <a:blip r:embed="rId5"/>
          <a:stretch>
            <a:fillRect/>
          </a:stretch>
        </p:blipFill>
        <p:spPr>
          <a:xfrm>
            <a:off x="4592420" y="2823702"/>
            <a:ext cx="4094380" cy="1284747"/>
          </a:xfrm>
          <a:prstGeom prst="rect">
            <a:avLst/>
          </a:prstGeom>
        </p:spPr>
      </p:pic>
      <p:pic>
        <p:nvPicPr>
          <p:cNvPr id="15" name="Picture 14" descr="linear.gif"/>
          <p:cNvPicPr>
            <a:picLocks noChangeAspect="1"/>
          </p:cNvPicPr>
          <p:nvPr/>
        </p:nvPicPr>
        <p:blipFill>
          <a:blip r:embed="rId6"/>
          <a:stretch>
            <a:fillRect/>
          </a:stretch>
        </p:blipFill>
        <p:spPr>
          <a:xfrm>
            <a:off x="3644900" y="4362577"/>
            <a:ext cx="1854200" cy="673100"/>
          </a:xfrm>
          <a:prstGeom prst="rect">
            <a:avLst/>
          </a:prstGeom>
        </p:spPr>
      </p:pic>
      <p:pic>
        <p:nvPicPr>
          <p:cNvPr id="16" name="Picture 15" descr="circular.gif"/>
          <p:cNvPicPr>
            <a:picLocks noChangeAspect="1"/>
          </p:cNvPicPr>
          <p:nvPr/>
        </p:nvPicPr>
        <p:blipFill>
          <a:blip r:embed="rId7"/>
          <a:stretch>
            <a:fillRect/>
          </a:stretch>
        </p:blipFill>
        <p:spPr>
          <a:xfrm>
            <a:off x="3741520" y="5326063"/>
            <a:ext cx="1701800" cy="800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20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1"/>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32770" name="Rectangle 2"/>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32771" name="Rectangle 3"/>
          <p:cNvSpPr>
            <a:spLocks/>
          </p:cNvSpPr>
          <p:nvPr/>
        </p:nvSpPr>
        <p:spPr bwMode="auto">
          <a:xfrm>
            <a:off x="838200" y="457200"/>
            <a:ext cx="7708900" cy="52070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400"/>
              </a:spcBef>
            </a:pPr>
            <a:r>
              <a:rPr lang="en-US" sz="2400">
                <a:solidFill>
                  <a:srgbClr val="3333CC"/>
                </a:solidFill>
                <a:ea typeface="굴림" charset="-127"/>
                <a:cs typeface="굴림" charset="-127"/>
              </a:rPr>
              <a:t>Data Acquisition(DAQ)</a:t>
            </a:r>
            <a:r>
              <a:rPr lang="ja-JP" altLang="en-US" sz="2400">
                <a:solidFill>
                  <a:srgbClr val="3333CC"/>
                </a:solidFill>
                <a:ea typeface="굴림" charset="-127"/>
                <a:cs typeface="굴림" charset="-127"/>
              </a:rPr>
              <a:t>란</a:t>
            </a:r>
            <a:r>
              <a:rPr lang="en-US" sz="2400">
                <a:solidFill>
                  <a:srgbClr val="3333CC"/>
                </a:solidFill>
                <a:ea typeface="굴림" charset="-127"/>
                <a:cs typeface="굴림" charset="-127"/>
              </a:rPr>
              <a:t>?</a:t>
            </a:r>
          </a:p>
          <a:p>
            <a:pPr marL="39688">
              <a:spcBef>
                <a:spcPts val="1400"/>
              </a:spcBef>
            </a:pPr>
            <a:r>
              <a:rPr lang="en-US" sz="2400">
                <a:solidFill>
                  <a:schemeClr val="tx1"/>
                </a:solidFill>
                <a:ea typeface="굴림" charset="-127"/>
                <a:cs typeface="굴림" charset="-127"/>
              </a:rPr>
              <a:t>   ADC</a:t>
            </a:r>
            <a:r>
              <a:rPr lang="ja-JP" altLang="en-US" sz="2400">
                <a:solidFill>
                  <a:schemeClr val="tx1"/>
                </a:solidFill>
                <a:ea typeface="굴림" charset="-127"/>
                <a:cs typeface="굴림" charset="-127"/>
              </a:rPr>
              <a:t>나</a:t>
            </a:r>
            <a:r>
              <a:rPr lang="en-US" sz="2400">
                <a:solidFill>
                  <a:schemeClr val="tx1"/>
                </a:solidFill>
                <a:ea typeface="굴림" charset="-127"/>
                <a:cs typeface="굴림" charset="-127"/>
              </a:rPr>
              <a:t> TDC</a:t>
            </a:r>
            <a:r>
              <a:rPr lang="ja-JP" altLang="en-US" sz="2400">
                <a:solidFill>
                  <a:schemeClr val="tx1"/>
                </a:solidFill>
                <a:ea typeface="굴림" charset="-127"/>
                <a:cs typeface="굴림" charset="-127"/>
              </a:rPr>
              <a:t>등에</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의해</a:t>
            </a:r>
            <a:r>
              <a:rPr lang="en-US" sz="2400">
                <a:solidFill>
                  <a:schemeClr val="tx1"/>
                </a:solidFill>
                <a:ea typeface="굴림" charset="-127"/>
                <a:cs typeface="굴림" charset="-127"/>
              </a:rPr>
              <a:t> digitize</a:t>
            </a:r>
            <a:r>
              <a:rPr lang="ja-JP" altLang="en-US" sz="2400">
                <a:solidFill>
                  <a:schemeClr val="tx1"/>
                </a:solidFill>
                <a:ea typeface="굴림" charset="-127"/>
                <a:cs typeface="굴림" charset="-127"/>
              </a:rPr>
              <a:t>된</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신호를</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버스를</a:t>
            </a:r>
            <a:endParaRPr lang="en-US" sz="2400">
              <a:solidFill>
                <a:schemeClr val="tx1"/>
              </a:solidFill>
              <a:ea typeface="굴림" charset="-127"/>
              <a:cs typeface="굴림" charset="-127"/>
            </a:endParaRPr>
          </a:p>
          <a:p>
            <a:pPr marL="39688">
              <a:spcBef>
                <a:spcPts val="1400"/>
              </a:spcBef>
            </a:pP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통해</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읽고</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기록여부를</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판단하여</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기록장치에</a:t>
            </a:r>
            <a:r>
              <a:rPr lang="en-US" sz="2400">
                <a:solidFill>
                  <a:schemeClr val="tx1"/>
                </a:solidFill>
                <a:ea typeface="굴림" charset="-127"/>
                <a:cs typeface="굴림" charset="-127"/>
              </a:rPr>
              <a:t> </a:t>
            </a:r>
          </a:p>
          <a:p>
            <a:pPr marL="39688">
              <a:spcBef>
                <a:spcPts val="1400"/>
              </a:spcBef>
            </a:pP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기록하는</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일련의</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과정을</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지칭한다</a:t>
            </a:r>
            <a:r>
              <a:rPr lang="en-US" sz="2400">
                <a:solidFill>
                  <a:schemeClr val="tx1"/>
                </a:solidFill>
                <a:ea typeface="굴림" charset="-127"/>
                <a:cs typeface="굴림" charset="-127"/>
              </a:rPr>
              <a:t>.</a:t>
            </a:r>
          </a:p>
          <a:p>
            <a:pPr marL="39688">
              <a:spcBef>
                <a:spcPts val="1400"/>
              </a:spcBef>
            </a:pPr>
            <a:endParaRPr lang="en-US" sz="2400">
              <a:solidFill>
                <a:schemeClr val="tx1"/>
              </a:solidFill>
              <a:ea typeface="굴림" charset="-127"/>
              <a:cs typeface="굴림" charset="-127"/>
            </a:endParaRPr>
          </a:p>
          <a:p>
            <a:pPr marL="39688">
              <a:spcBef>
                <a:spcPts val="1400"/>
              </a:spcBef>
            </a:pPr>
            <a:r>
              <a:rPr lang="en-US" sz="2400">
                <a:solidFill>
                  <a:srgbClr val="3333CC"/>
                </a:solidFill>
                <a:ea typeface="굴림" charset="-127"/>
                <a:cs typeface="굴림" charset="-127"/>
              </a:rPr>
              <a:t>Bus</a:t>
            </a:r>
            <a:r>
              <a:rPr lang="ja-JP" altLang="en-US" sz="2400">
                <a:solidFill>
                  <a:srgbClr val="3333CC"/>
                </a:solidFill>
                <a:ea typeface="굴림" charset="-127"/>
                <a:cs typeface="굴림" charset="-127"/>
              </a:rPr>
              <a:t>란</a:t>
            </a:r>
            <a:r>
              <a:rPr lang="en-US" sz="2400">
                <a:solidFill>
                  <a:srgbClr val="3333CC"/>
                </a:solidFill>
                <a:ea typeface="굴림" charset="-127"/>
                <a:cs typeface="굴림" charset="-127"/>
              </a:rPr>
              <a:t>?</a:t>
            </a:r>
          </a:p>
          <a:p>
            <a:pPr marL="39688">
              <a:spcBef>
                <a:spcPts val="1400"/>
              </a:spcBef>
            </a:pPr>
            <a:r>
              <a:rPr lang="en-US" sz="2400">
                <a:solidFill>
                  <a:schemeClr val="tx1"/>
                </a:solidFill>
                <a:ea typeface="굴림" charset="-127"/>
                <a:cs typeface="굴림" charset="-127"/>
              </a:rPr>
              <a:t>   Address, Data</a:t>
            </a:r>
            <a:r>
              <a:rPr lang="ja-JP" altLang="en-US" sz="2400">
                <a:solidFill>
                  <a:schemeClr val="tx1"/>
                </a:solidFill>
                <a:ea typeface="굴림" charset="-127"/>
                <a:cs typeface="굴림" charset="-127"/>
              </a:rPr>
              <a:t>와</a:t>
            </a:r>
            <a:r>
              <a:rPr lang="en-US" sz="2400">
                <a:solidFill>
                  <a:schemeClr val="tx1"/>
                </a:solidFill>
                <a:ea typeface="굴림" charset="-127"/>
                <a:cs typeface="굴림" charset="-127"/>
              </a:rPr>
              <a:t> Strobe</a:t>
            </a:r>
            <a:r>
              <a:rPr lang="ja-JP" altLang="en-US" sz="2400">
                <a:solidFill>
                  <a:schemeClr val="tx1"/>
                </a:solidFill>
                <a:ea typeface="굴림" charset="-127"/>
                <a:cs typeface="굴림" charset="-127"/>
              </a:rPr>
              <a:t>들로</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구성된</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신호의</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다발</a:t>
            </a:r>
            <a:endParaRPr lang="en-US" sz="2400">
              <a:solidFill>
                <a:schemeClr val="tx1"/>
              </a:solidFill>
              <a:ea typeface="굴림" charset="-127"/>
              <a:cs typeface="굴림" charset="-127"/>
            </a:endParaRPr>
          </a:p>
          <a:p>
            <a:pPr marL="39688">
              <a:spcBef>
                <a:spcPts val="1400"/>
              </a:spcBef>
            </a:pPr>
            <a:endParaRPr lang="en-US" sz="2400">
              <a:solidFill>
                <a:schemeClr val="tx1"/>
              </a:solidFill>
              <a:ea typeface="굴림" charset="-127"/>
              <a:cs typeface="굴림" charset="-127"/>
            </a:endParaRPr>
          </a:p>
          <a:p>
            <a:pPr marL="39688">
              <a:spcBef>
                <a:spcPts val="1400"/>
              </a:spcBef>
            </a:pPr>
            <a:r>
              <a:rPr lang="ja-JP" altLang="en-US" sz="2400">
                <a:solidFill>
                  <a:srgbClr val="3333CC"/>
                </a:solidFill>
                <a:ea typeface="굴림" charset="-127"/>
                <a:cs typeface="굴림" charset="-127"/>
              </a:rPr>
              <a:t>흔히</a:t>
            </a:r>
            <a:r>
              <a:rPr lang="en-US" sz="2400">
                <a:solidFill>
                  <a:srgbClr val="3333CC"/>
                </a:solidFill>
                <a:ea typeface="굴림" charset="-127"/>
                <a:cs typeface="굴림" charset="-127"/>
              </a:rPr>
              <a:t> </a:t>
            </a:r>
            <a:r>
              <a:rPr lang="ja-JP" altLang="en-US" sz="2400">
                <a:solidFill>
                  <a:srgbClr val="3333CC"/>
                </a:solidFill>
                <a:ea typeface="굴림" charset="-127"/>
                <a:cs typeface="굴림" charset="-127"/>
              </a:rPr>
              <a:t>사용되는</a:t>
            </a:r>
            <a:r>
              <a:rPr lang="en-US" sz="2400">
                <a:solidFill>
                  <a:srgbClr val="3333CC"/>
                </a:solidFill>
                <a:ea typeface="굴림" charset="-127"/>
                <a:cs typeface="굴림" charset="-127"/>
              </a:rPr>
              <a:t> </a:t>
            </a:r>
            <a:r>
              <a:rPr lang="ja-JP" altLang="en-US" sz="2400">
                <a:solidFill>
                  <a:srgbClr val="3333CC"/>
                </a:solidFill>
                <a:ea typeface="굴림" charset="-127"/>
                <a:cs typeface="굴림" charset="-127"/>
              </a:rPr>
              <a:t>버스</a:t>
            </a:r>
            <a:endParaRPr lang="en-US" sz="2400">
              <a:solidFill>
                <a:srgbClr val="3333CC"/>
              </a:solidFill>
              <a:ea typeface="굴림" charset="-127"/>
              <a:cs typeface="굴림" charset="-127"/>
            </a:endParaRPr>
          </a:p>
          <a:p>
            <a:pPr marL="39688">
              <a:spcBef>
                <a:spcPts val="1400"/>
              </a:spcBef>
            </a:pPr>
            <a:r>
              <a:rPr lang="en-US" sz="2400">
                <a:solidFill>
                  <a:schemeClr val="tx1"/>
                </a:solidFill>
                <a:ea typeface="굴림" charset="-127"/>
                <a:cs typeface="굴림" charset="-127"/>
              </a:rPr>
              <a:t>   PCI, USB, IDE…(PC</a:t>
            </a:r>
            <a:r>
              <a:rPr lang="ja-JP" altLang="en-US" sz="2400">
                <a:solidFill>
                  <a:schemeClr val="tx1"/>
                </a:solidFill>
                <a:ea typeface="굴림" charset="-127"/>
                <a:cs typeface="굴림" charset="-127"/>
              </a:rPr>
              <a:t>에서</a:t>
            </a:r>
            <a:r>
              <a:rPr lang="en-US" sz="2400">
                <a:solidFill>
                  <a:schemeClr val="tx1"/>
                </a:solidFill>
                <a:ea typeface="굴림" charset="-127"/>
                <a:cs typeface="굴림" charset="-127"/>
              </a:rPr>
              <a:t>), VME, CAMAC…(</a:t>
            </a:r>
            <a:r>
              <a:rPr lang="ja-JP" altLang="en-US" sz="2400">
                <a:solidFill>
                  <a:schemeClr val="tx1"/>
                </a:solidFill>
                <a:ea typeface="굴림" charset="-127"/>
                <a:cs typeface="굴림" charset="-127"/>
              </a:rPr>
              <a:t>핵물리</a:t>
            </a:r>
            <a:r>
              <a:rPr lang="en-US" sz="2400">
                <a:solidFill>
                  <a:schemeClr val="tx1"/>
                </a:solidFill>
                <a:ea typeface="굴림" charset="-127"/>
                <a:cs typeface="굴림" charset="-127"/>
              </a:rPr>
              <a:t>)</a:t>
            </a:r>
          </a:p>
        </p:txBody>
      </p:sp>
      <p:sp>
        <p:nvSpPr>
          <p:cNvPr id="32772" name="Rectangle 4"/>
          <p:cNvSpPr>
            <a:spLocks/>
          </p:cNvSpPr>
          <p:nvPr/>
        </p:nvSpPr>
        <p:spPr bwMode="auto">
          <a:xfrm>
            <a:off x="4849813" y="2852738"/>
            <a:ext cx="2255837" cy="2794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ja-JP" altLang="en-US" sz="700" b="1">
                <a:solidFill>
                  <a:srgbClr val="FFFFFF"/>
                </a:solidFill>
                <a:latin typeface="Lucida Grande" charset="0"/>
                <a:ea typeface="AppleGothic" charset="-127"/>
                <a:cs typeface="AppleGothic" charset="-127"/>
                <a:sym typeface="Lucida Grande" charset="0"/>
              </a:rPr>
              <a:t>정확하게</a:t>
            </a:r>
            <a:r>
              <a:rPr lang="en-US" sz="700" b="1">
                <a:solidFill>
                  <a:srgbClr val="FFFFFF"/>
                </a:solidFill>
                <a:latin typeface="Lucida Grande" charset="0"/>
                <a:ea typeface="AppleGothic" charset="-127"/>
                <a:cs typeface="AppleGothic" charset="-127"/>
                <a:sym typeface="Lucida Grande" charset="0"/>
              </a:rPr>
              <a:t> DAQ</a:t>
            </a:r>
            <a:r>
              <a:rPr lang="ja-JP" altLang="en-US" sz="700" b="1">
                <a:solidFill>
                  <a:srgbClr val="FFFFFF"/>
                </a:solidFill>
                <a:latin typeface="Lucida Grande" charset="0"/>
                <a:ea typeface="AppleGothic" charset="-127"/>
                <a:cs typeface="AppleGothic" charset="-127"/>
                <a:sym typeface="Lucida Grande" charset="0"/>
              </a:rPr>
              <a:t>가</a:t>
            </a:r>
            <a:r>
              <a:rPr lang="en-US" sz="700" b="1">
                <a:solidFill>
                  <a:srgbClr val="FFFFFF"/>
                </a:solidFill>
                <a:latin typeface="Lucida Grande" charset="0"/>
                <a:ea typeface="AppleGothic" charset="-127"/>
                <a:cs typeface="AppleGothic" charset="-127"/>
                <a:sym typeface="Lucida Grande" charset="0"/>
              </a:rPr>
              <a:t> </a:t>
            </a:r>
            <a:r>
              <a:rPr lang="ja-JP" altLang="en-US" sz="700" b="1">
                <a:solidFill>
                  <a:srgbClr val="FFFFFF"/>
                </a:solidFill>
                <a:latin typeface="Lucida Grande" charset="0"/>
                <a:ea typeface="AppleGothic" charset="-127"/>
                <a:cs typeface="AppleGothic" charset="-127"/>
                <a:sym typeface="Lucida Grande" charset="0"/>
              </a:rPr>
              <a:t>무엇이라고</a:t>
            </a:r>
            <a:r>
              <a:rPr lang="en-US" sz="700" b="1">
                <a:solidFill>
                  <a:srgbClr val="FFFFFF"/>
                </a:solidFill>
                <a:latin typeface="Lucida Grande" charset="0"/>
                <a:ea typeface="AppleGothic" charset="-127"/>
                <a:cs typeface="AppleGothic" charset="-127"/>
                <a:sym typeface="Lucida Grande" charset="0"/>
              </a:rPr>
              <a:t> </a:t>
            </a:r>
            <a:r>
              <a:rPr lang="ja-JP" altLang="en-US" sz="700" b="1">
                <a:solidFill>
                  <a:srgbClr val="FFFFFF"/>
                </a:solidFill>
                <a:latin typeface="Lucida Grande" charset="0"/>
                <a:ea typeface="AppleGothic" charset="-127"/>
                <a:cs typeface="AppleGothic" charset="-127"/>
                <a:sym typeface="Lucida Grande" charset="0"/>
              </a:rPr>
              <a:t>규정하지는</a:t>
            </a:r>
            <a:r>
              <a:rPr lang="en-US" sz="700" b="1">
                <a:solidFill>
                  <a:srgbClr val="FFFFFF"/>
                </a:solidFill>
                <a:latin typeface="Lucida Grande" charset="0"/>
                <a:ea typeface="AppleGothic" charset="-127"/>
                <a:cs typeface="AppleGothic" charset="-127"/>
                <a:sym typeface="Lucida Grande" charset="0"/>
              </a:rPr>
              <a:t> </a:t>
            </a:r>
            <a:r>
              <a:rPr lang="ja-JP" altLang="en-US" sz="700" b="1">
                <a:solidFill>
                  <a:srgbClr val="FFFFFF"/>
                </a:solidFill>
                <a:latin typeface="Lucida Grande" charset="0"/>
                <a:ea typeface="AppleGothic" charset="-127"/>
                <a:cs typeface="AppleGothic" charset="-127"/>
                <a:sym typeface="Lucida Grande" charset="0"/>
              </a:rPr>
              <a:t>않지만</a:t>
            </a:r>
            <a:r>
              <a:rPr lang="en-US" sz="700" b="1">
                <a:solidFill>
                  <a:srgbClr val="FFFFFF"/>
                </a:solidFill>
                <a:latin typeface="Lucida Grande" charset="0"/>
                <a:ea typeface="AppleGothic" charset="-127"/>
                <a:cs typeface="AppleGothic" charset="-127"/>
                <a:sym typeface="Lucida Grande" charset="0"/>
              </a:rPr>
              <a:t>, </a:t>
            </a:r>
          </a:p>
          <a:p>
            <a:pPr marL="39688" algn="ctr"/>
            <a:r>
              <a:rPr lang="en-US" sz="700" b="1">
                <a:solidFill>
                  <a:srgbClr val="FFFFFF"/>
                </a:solidFill>
                <a:latin typeface="Lucida Grande" charset="0"/>
                <a:ea typeface="AppleGothic" charset="-127"/>
                <a:cs typeface="AppleGothic" charset="-127"/>
                <a:sym typeface="Lucida Grande" charset="0"/>
              </a:rPr>
              <a:t>DAQ</a:t>
            </a:r>
            <a:r>
              <a:rPr lang="ja-JP" altLang="en-US" sz="700" b="1">
                <a:solidFill>
                  <a:srgbClr val="FFFFFF"/>
                </a:solidFill>
                <a:latin typeface="Lucida Grande" charset="0"/>
                <a:ea typeface="AppleGothic" charset="-127"/>
                <a:cs typeface="AppleGothic" charset="-127"/>
                <a:sym typeface="Lucida Grande" charset="0"/>
              </a:rPr>
              <a:t>라고</a:t>
            </a:r>
            <a:r>
              <a:rPr lang="en-US" sz="700" b="1">
                <a:solidFill>
                  <a:srgbClr val="FFFFFF"/>
                </a:solidFill>
                <a:latin typeface="Lucida Grande" charset="0"/>
                <a:ea typeface="AppleGothic" charset="-127"/>
                <a:cs typeface="AppleGothic" charset="-127"/>
                <a:sym typeface="Lucida Grande" charset="0"/>
              </a:rPr>
              <a:t> </a:t>
            </a:r>
            <a:r>
              <a:rPr lang="ja-JP" altLang="en-US" sz="700" b="1">
                <a:solidFill>
                  <a:srgbClr val="FFFFFF"/>
                </a:solidFill>
                <a:latin typeface="Lucida Grande" charset="0"/>
                <a:ea typeface="AppleGothic" charset="-127"/>
                <a:cs typeface="AppleGothic" charset="-127"/>
                <a:sym typeface="Lucida Grande" charset="0"/>
              </a:rPr>
              <a:t>하면</a:t>
            </a:r>
            <a:r>
              <a:rPr lang="en-US" sz="700" b="1">
                <a:solidFill>
                  <a:srgbClr val="FFFFFF"/>
                </a:solidFill>
                <a:latin typeface="Lucida Grande" charset="0"/>
                <a:ea typeface="AppleGothic" charset="-127"/>
                <a:cs typeface="AppleGothic" charset="-127"/>
                <a:sym typeface="Lucida Grande" charset="0"/>
              </a:rPr>
              <a:t> </a:t>
            </a:r>
            <a:r>
              <a:rPr lang="ja-JP" altLang="en-US" sz="700" b="1">
                <a:solidFill>
                  <a:srgbClr val="FFFFFF"/>
                </a:solidFill>
                <a:latin typeface="Lucida Grande" charset="0"/>
                <a:ea typeface="AppleGothic" charset="-127"/>
                <a:cs typeface="AppleGothic" charset="-127"/>
                <a:sym typeface="Lucida Grande" charset="0"/>
              </a:rPr>
              <a:t>대개</a:t>
            </a:r>
            <a:r>
              <a:rPr lang="en-US" sz="700" b="1">
                <a:solidFill>
                  <a:srgbClr val="FFFFFF"/>
                </a:solidFill>
                <a:latin typeface="Lucida Grande" charset="0"/>
                <a:ea typeface="AppleGothic" charset="-127"/>
                <a:cs typeface="AppleGothic" charset="-127"/>
                <a:sym typeface="Lucida Grande" charset="0"/>
              </a:rPr>
              <a:t> </a:t>
            </a:r>
            <a:r>
              <a:rPr lang="ja-JP" altLang="en-US" sz="700" b="1">
                <a:solidFill>
                  <a:srgbClr val="FFFFFF"/>
                </a:solidFill>
                <a:latin typeface="Lucida Grande" charset="0"/>
                <a:ea typeface="AppleGothic" charset="-127"/>
                <a:cs typeface="AppleGothic" charset="-127"/>
                <a:sym typeface="Lucida Grande" charset="0"/>
              </a:rPr>
              <a:t>이렇게</a:t>
            </a:r>
            <a:r>
              <a:rPr lang="en-US" sz="700" b="1">
                <a:solidFill>
                  <a:srgbClr val="FFFFFF"/>
                </a:solidFill>
                <a:latin typeface="Lucida Grande" charset="0"/>
                <a:ea typeface="AppleGothic" charset="-127"/>
                <a:cs typeface="AppleGothic" charset="-127"/>
                <a:sym typeface="Lucida Grande" charset="0"/>
              </a:rPr>
              <a:t> </a:t>
            </a:r>
            <a:r>
              <a:rPr lang="ja-JP" altLang="en-US" sz="700" b="1">
                <a:solidFill>
                  <a:srgbClr val="FFFFFF"/>
                </a:solidFill>
                <a:latin typeface="Lucida Grande" charset="0"/>
                <a:ea typeface="AppleGothic" charset="-127"/>
                <a:cs typeface="AppleGothic" charset="-127"/>
                <a:sym typeface="Lucida Grande" charset="0"/>
              </a:rPr>
              <a:t>얘기함</a:t>
            </a:r>
            <a:endParaRPr lang="en-US" sz="700" b="1">
              <a:solidFill>
                <a:srgbClr val="FFFFFF"/>
              </a:solidFill>
              <a:latin typeface="Lucida Grande" charset="0"/>
              <a:ea typeface="AppleGothic" charset="-127"/>
              <a:cs typeface="AppleGothic" charset="-127"/>
              <a:sym typeface="Lucida Grande" charset="0"/>
            </a:endParaRPr>
          </a:p>
        </p:txBody>
      </p:sp>
      <p:sp>
        <p:nvSpPr>
          <p:cNvPr id="32773" name="AutoShape 5"/>
          <p:cNvSpPr>
            <a:spLocks/>
          </p:cNvSpPr>
          <p:nvPr/>
        </p:nvSpPr>
        <p:spPr bwMode="auto">
          <a:xfrm>
            <a:off x="4427538" y="2565400"/>
            <a:ext cx="485775" cy="287338"/>
          </a:xfrm>
          <a:custGeom>
            <a:avLst/>
            <a:gdLst>
              <a:gd name="T0" fmla="*/ 10800 w 21600"/>
              <a:gd name="T1" fmla="*/ 10800 h 21600"/>
            </a:gdLst>
            <a:ahLst/>
            <a:cxnLst>
              <a:cxn ang="0">
                <a:pos x="T0" y="T1"/>
              </a:cxn>
            </a:cxnLst>
            <a:rect l="0" t="0" r="r" b="b"/>
            <a:pathLst>
              <a:path w="21600" h="21600">
                <a:moveTo>
                  <a:pt x="0" y="16230"/>
                </a:moveTo>
                <a:lnTo>
                  <a:pt x="9035" y="16230"/>
                </a:lnTo>
                <a:lnTo>
                  <a:pt x="9035" y="0"/>
                </a:lnTo>
                <a:lnTo>
                  <a:pt x="12565" y="0"/>
                </a:lnTo>
                <a:lnTo>
                  <a:pt x="12565" y="16230"/>
                </a:lnTo>
                <a:lnTo>
                  <a:pt x="21600" y="16230"/>
                </a:lnTo>
                <a:lnTo>
                  <a:pt x="10800" y="21600"/>
                </a:lnTo>
                <a:close/>
                <a:moveTo>
                  <a:pt x="0" y="16230"/>
                </a:moveTo>
              </a:path>
            </a:pathLst>
          </a:custGeom>
          <a:solidFill>
            <a:srgbClr val="000000"/>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2774" name="AutoShape 6"/>
          <p:cNvSpPr>
            <a:spLocks/>
          </p:cNvSpPr>
          <p:nvPr/>
        </p:nvSpPr>
        <p:spPr bwMode="auto">
          <a:xfrm>
            <a:off x="5076825" y="5734050"/>
            <a:ext cx="341313" cy="358775"/>
          </a:xfrm>
          <a:custGeom>
            <a:avLst/>
            <a:gdLst>
              <a:gd name="T0" fmla="*/ 10800 w 21600"/>
              <a:gd name="T1" fmla="*/ 10800 h 21600"/>
            </a:gdLst>
            <a:ahLst/>
            <a:cxnLst>
              <a:cxn ang="0">
                <a:pos x="T0" y="T1"/>
              </a:cxn>
            </a:cxnLst>
            <a:rect l="0" t="0" r="r" b="b"/>
            <a:pathLst>
              <a:path w="21600" h="21600">
                <a:moveTo>
                  <a:pt x="0" y="16152"/>
                </a:moveTo>
                <a:lnTo>
                  <a:pt x="9106" y="16152"/>
                </a:lnTo>
                <a:lnTo>
                  <a:pt x="9106" y="0"/>
                </a:lnTo>
                <a:lnTo>
                  <a:pt x="12494" y="0"/>
                </a:lnTo>
                <a:lnTo>
                  <a:pt x="12494" y="16152"/>
                </a:lnTo>
                <a:lnTo>
                  <a:pt x="21600" y="16152"/>
                </a:lnTo>
                <a:lnTo>
                  <a:pt x="10800" y="21600"/>
                </a:lnTo>
                <a:close/>
                <a:moveTo>
                  <a:pt x="0" y="16152"/>
                </a:moveTo>
              </a:path>
            </a:pathLst>
          </a:custGeom>
          <a:solidFill>
            <a:srgbClr val="000000"/>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2775" name="Rectangle 7"/>
          <p:cNvSpPr>
            <a:spLocks/>
          </p:cNvSpPr>
          <p:nvPr/>
        </p:nvSpPr>
        <p:spPr bwMode="auto">
          <a:xfrm>
            <a:off x="4254500" y="6165850"/>
            <a:ext cx="1938338" cy="1397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en-US" sz="800" b="1">
                <a:solidFill>
                  <a:srgbClr val="FFFFFF"/>
                </a:solidFill>
                <a:latin typeface="Lucida Grande" charset="0"/>
                <a:ea typeface="AppleGothic" charset="-127"/>
                <a:cs typeface="AppleGothic" charset="-127"/>
                <a:sym typeface="Lucida Grande" charset="0"/>
              </a:rPr>
              <a:t>(</a:t>
            </a:r>
            <a:r>
              <a:rPr lang="ja-JP" altLang="en-US" sz="800" b="1">
                <a:solidFill>
                  <a:srgbClr val="FFFFFF"/>
                </a:solidFill>
                <a:latin typeface="Lucida Grande" charset="0"/>
                <a:ea typeface="AppleGothic" charset="-127"/>
                <a:cs typeface="AppleGothic" charset="-127"/>
                <a:sym typeface="Lucida Grande" charset="0"/>
              </a:rPr>
              <a:t>주</a:t>
            </a:r>
            <a:r>
              <a:rPr lang="en-US" sz="800" b="1">
                <a:solidFill>
                  <a:srgbClr val="FFFFFF"/>
                </a:solidFill>
                <a:latin typeface="Lucida Grande" charset="0"/>
                <a:ea typeface="AppleGothic" charset="-127"/>
                <a:cs typeface="AppleGothic" charset="-127"/>
                <a:sym typeface="Lucida Grande" charset="0"/>
              </a:rPr>
              <a:t>)</a:t>
            </a:r>
            <a:r>
              <a:rPr lang="ja-JP" altLang="en-US" sz="800" b="1">
                <a:solidFill>
                  <a:srgbClr val="FFFFFF"/>
                </a:solidFill>
                <a:latin typeface="Lucida Grande" charset="0"/>
                <a:ea typeface="AppleGothic" charset="-127"/>
                <a:cs typeface="AppleGothic" charset="-127"/>
                <a:sym typeface="Lucida Grande" charset="0"/>
              </a:rPr>
              <a:t>노티스에서</a:t>
            </a:r>
            <a:r>
              <a:rPr lang="en-US" sz="800" b="1">
                <a:solidFill>
                  <a:srgbClr val="FFFFFF"/>
                </a:solidFill>
                <a:latin typeface="Lucida Grande" charset="0"/>
                <a:ea typeface="AppleGothic" charset="-127"/>
                <a:cs typeface="AppleGothic" charset="-127"/>
                <a:sym typeface="Lucida Grande" charset="0"/>
              </a:rPr>
              <a:t> VME</a:t>
            </a:r>
            <a:r>
              <a:rPr lang="ja-JP" altLang="en-US" sz="800" b="1">
                <a:solidFill>
                  <a:srgbClr val="FFFFFF"/>
                </a:solidFill>
                <a:latin typeface="Lucida Grande" charset="0"/>
                <a:ea typeface="AppleGothic" charset="-127"/>
                <a:cs typeface="AppleGothic" charset="-127"/>
                <a:sym typeface="Lucida Grande" charset="0"/>
              </a:rPr>
              <a:t>를</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자체</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제작</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가능함</a:t>
            </a:r>
            <a:endParaRPr lang="en-US" sz="800" b="1">
              <a:solidFill>
                <a:srgbClr val="FFFFFF"/>
              </a:solidFill>
              <a:latin typeface="Lucida Grande" charset="0"/>
              <a:ea typeface="AppleGothic" charset="-127"/>
              <a:cs typeface="AppleGothic" charset="-127"/>
              <a:sym typeface="Lucida Grande" charset="0"/>
            </a:endParaRPr>
          </a:p>
        </p:txBody>
      </p:sp>
      <p:sp>
        <p:nvSpPr>
          <p:cNvPr id="9" name="Date Placeholder 8"/>
          <p:cNvSpPr>
            <a:spLocks noGrp="1"/>
          </p:cNvSpPr>
          <p:nvPr>
            <p:ph type="dt" sz="half" idx="10"/>
          </p:nvPr>
        </p:nvSpPr>
        <p:spPr/>
        <p:txBody>
          <a:bodyPr/>
          <a:lstStyle/>
          <a:p>
            <a:fld id="{6E6534EE-3C2C-9E4B-9176-90E09CCB5D85}" type="datetime1">
              <a:rPr lang="ko-KR" altLang="en-US" smtClean="0"/>
              <a:t>2/25/10</a:t>
            </a:fld>
            <a:endParaRPr lang="en-US"/>
          </a:p>
        </p:txBody>
      </p:sp>
      <p:sp>
        <p:nvSpPr>
          <p:cNvPr id="10" name="Slide Number Placeholder 9"/>
          <p:cNvSpPr>
            <a:spLocks noGrp="1"/>
          </p:cNvSpPr>
          <p:nvPr>
            <p:ph type="sldNum" sz="quarter" idx="12"/>
          </p:nvPr>
        </p:nvSpPr>
        <p:spPr/>
        <p:txBody>
          <a:bodyPr/>
          <a:lstStyle/>
          <a:p>
            <a:fld id="{DC321C2C-780E-034C-8165-AB6D2EC2823B}" type="slidenum">
              <a:rPr lang="en-US" smtClean="0"/>
              <a:pPr/>
              <a:t>60</a:t>
            </a:fld>
            <a:endParaRPr lang="en-US"/>
          </a:p>
        </p:txBody>
      </p:sp>
      <p:sp>
        <p:nvSpPr>
          <p:cNvPr id="11" name="Footer Placeholder 10"/>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1"/>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33794" name="Rectangle 2"/>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pic>
        <p:nvPicPr>
          <p:cNvPr id="33795" name="Picture 3"/>
          <p:cNvPicPr>
            <a:picLocks noChangeArrowheads="1"/>
          </p:cNvPicPr>
          <p:nvPr/>
        </p:nvPicPr>
        <p:blipFill>
          <a:blip r:embed="rId2"/>
          <a:srcRect/>
          <a:stretch>
            <a:fillRect/>
          </a:stretch>
        </p:blipFill>
        <p:spPr bwMode="auto">
          <a:xfrm>
            <a:off x="381000" y="228600"/>
            <a:ext cx="4191000" cy="3143250"/>
          </a:xfrm>
          <a:prstGeom prst="rect">
            <a:avLst/>
          </a:prstGeom>
          <a:noFill/>
          <a:ln w="9525" cap="flat">
            <a:noFill/>
            <a:miter lim="800000"/>
            <a:headEnd/>
            <a:tailEnd/>
          </a:ln>
        </p:spPr>
      </p:pic>
      <p:pic>
        <p:nvPicPr>
          <p:cNvPr id="33796" name="Picture 4"/>
          <p:cNvPicPr>
            <a:picLocks noChangeArrowheads="1"/>
          </p:cNvPicPr>
          <p:nvPr/>
        </p:nvPicPr>
        <p:blipFill>
          <a:blip r:embed="rId3"/>
          <a:srcRect/>
          <a:stretch>
            <a:fillRect/>
          </a:stretch>
        </p:blipFill>
        <p:spPr bwMode="auto">
          <a:xfrm>
            <a:off x="381000" y="3505200"/>
            <a:ext cx="3962400" cy="2971800"/>
          </a:xfrm>
          <a:prstGeom prst="rect">
            <a:avLst/>
          </a:prstGeom>
          <a:noFill/>
          <a:ln w="9525" cap="flat">
            <a:noFill/>
            <a:miter lim="800000"/>
            <a:headEnd/>
            <a:tailEnd/>
          </a:ln>
        </p:spPr>
      </p:pic>
      <p:sp>
        <p:nvSpPr>
          <p:cNvPr id="33797" name="Rectangle 5"/>
          <p:cNvSpPr>
            <a:spLocks/>
          </p:cNvSpPr>
          <p:nvPr/>
        </p:nvSpPr>
        <p:spPr bwMode="auto">
          <a:xfrm>
            <a:off x="4876800" y="3657600"/>
            <a:ext cx="3898900" cy="9398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400"/>
              </a:spcBef>
            </a:pPr>
            <a:r>
              <a:rPr lang="en-US" sz="2400">
                <a:solidFill>
                  <a:schemeClr val="tx1"/>
                </a:solidFill>
                <a:ea typeface="굴림" charset="-127"/>
                <a:cs typeface="굴림" charset="-127"/>
              </a:rPr>
              <a:t>USB2-VME controller</a:t>
            </a:r>
            <a:r>
              <a:rPr lang="ja-JP" altLang="en-US" sz="2400">
                <a:solidFill>
                  <a:schemeClr val="tx1"/>
                </a:solidFill>
                <a:ea typeface="굴림" charset="-127"/>
                <a:cs typeface="굴림" charset="-127"/>
              </a:rPr>
              <a:t>의</a:t>
            </a:r>
            <a:endParaRPr lang="en-US" sz="2400">
              <a:solidFill>
                <a:schemeClr val="tx1"/>
              </a:solidFill>
              <a:ea typeface="굴림" charset="-127"/>
              <a:cs typeface="굴림" charset="-127"/>
            </a:endParaRPr>
          </a:p>
          <a:p>
            <a:pPr marL="39688">
              <a:spcBef>
                <a:spcPts val="1400"/>
              </a:spcBef>
            </a:pPr>
            <a:r>
              <a:rPr lang="ja-JP" altLang="en-US" sz="2400">
                <a:solidFill>
                  <a:schemeClr val="tx1"/>
                </a:solidFill>
                <a:ea typeface="굴림" charset="-127"/>
                <a:cs typeface="굴림" charset="-127"/>
              </a:rPr>
              <a:t>신호모습</a:t>
            </a:r>
            <a:r>
              <a:rPr lang="en-US" sz="2400">
                <a:solidFill>
                  <a:schemeClr val="tx1"/>
                </a:solidFill>
                <a:ea typeface="굴림" charset="-127"/>
                <a:cs typeface="굴림" charset="-127"/>
              </a:rPr>
              <a:t>(~24MB/s</a:t>
            </a:r>
            <a:r>
              <a:rPr lang="ja-JP" altLang="en-US" sz="2400">
                <a:solidFill>
                  <a:schemeClr val="tx1"/>
                </a:solidFill>
                <a:ea typeface="굴림" charset="-127"/>
                <a:cs typeface="굴림" charset="-127"/>
              </a:rPr>
              <a:t>전송</a:t>
            </a:r>
            <a:r>
              <a:rPr lang="en-US" sz="2400">
                <a:solidFill>
                  <a:schemeClr val="tx1"/>
                </a:solidFill>
                <a:ea typeface="굴림" charset="-127"/>
                <a:cs typeface="굴림" charset="-127"/>
              </a:rPr>
              <a:t>)</a:t>
            </a:r>
          </a:p>
        </p:txBody>
      </p:sp>
      <p:sp>
        <p:nvSpPr>
          <p:cNvPr id="33798" name="Rectangle 6"/>
          <p:cNvSpPr>
            <a:spLocks/>
          </p:cNvSpPr>
          <p:nvPr/>
        </p:nvSpPr>
        <p:spPr bwMode="auto">
          <a:xfrm>
            <a:off x="4953000" y="381000"/>
            <a:ext cx="3822700" cy="7620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400"/>
              </a:spcBef>
            </a:pPr>
            <a:r>
              <a:rPr lang="ja-JP" altLang="en-US" sz="2400">
                <a:solidFill>
                  <a:schemeClr val="tx1"/>
                </a:solidFill>
                <a:ea typeface="굴림" charset="-127"/>
                <a:cs typeface="굴림" charset="-127"/>
              </a:rPr>
              <a:t>암흑물질탐색연구단의</a:t>
            </a:r>
            <a:r>
              <a:rPr lang="en-US" sz="2400">
                <a:solidFill>
                  <a:schemeClr val="tx1"/>
                </a:solidFill>
                <a:ea typeface="굴림" charset="-127"/>
                <a:cs typeface="굴림" charset="-127"/>
              </a:rPr>
              <a:t> flash ADC DAQ</a:t>
            </a:r>
          </a:p>
        </p:txBody>
      </p:sp>
      <p:sp>
        <p:nvSpPr>
          <p:cNvPr id="33799" name="AutoShape 7"/>
          <p:cNvSpPr>
            <a:spLocks/>
          </p:cNvSpPr>
          <p:nvPr/>
        </p:nvSpPr>
        <p:spPr bwMode="auto">
          <a:xfrm>
            <a:off x="3779838" y="2565400"/>
            <a:ext cx="1152525" cy="142875"/>
          </a:xfrm>
          <a:prstGeom prst="rightArrow">
            <a:avLst>
              <a:gd name="adj1" fmla="val 25000"/>
              <a:gd name="adj2" fmla="val 202003"/>
            </a:avLst>
          </a:prstGeom>
          <a:solidFill>
            <a:srgbClr val="0000FF"/>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3800" name="Rectangle 8"/>
          <p:cNvSpPr>
            <a:spLocks/>
          </p:cNvSpPr>
          <p:nvPr/>
        </p:nvSpPr>
        <p:spPr bwMode="auto">
          <a:xfrm>
            <a:off x="5349875" y="2565400"/>
            <a:ext cx="314325" cy="1397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en-US" sz="900" b="1">
                <a:solidFill>
                  <a:srgbClr val="0000FF"/>
                </a:solidFill>
                <a:latin typeface="Lucida Grande" charset="0"/>
                <a:ea typeface="Lucida Grande" charset="0"/>
                <a:cs typeface="Lucida Grande" charset="0"/>
                <a:sym typeface="Lucida Grande" charset="0"/>
              </a:rPr>
              <a:t>VME</a:t>
            </a:r>
          </a:p>
        </p:txBody>
      </p:sp>
      <p:sp>
        <p:nvSpPr>
          <p:cNvPr id="10" name="Date Placeholder 9"/>
          <p:cNvSpPr>
            <a:spLocks noGrp="1"/>
          </p:cNvSpPr>
          <p:nvPr>
            <p:ph type="dt" sz="half" idx="10"/>
          </p:nvPr>
        </p:nvSpPr>
        <p:spPr/>
        <p:txBody>
          <a:bodyPr/>
          <a:lstStyle/>
          <a:p>
            <a:fld id="{21D50197-CFC7-7446-9B60-442423B698F9}" type="datetime1">
              <a:rPr lang="ko-KR" altLang="en-US" smtClean="0"/>
              <a:t>2/25/10</a:t>
            </a:fld>
            <a:endParaRPr lang="en-US"/>
          </a:p>
        </p:txBody>
      </p:sp>
      <p:sp>
        <p:nvSpPr>
          <p:cNvPr id="11" name="Slide Number Placeholder 10"/>
          <p:cNvSpPr>
            <a:spLocks noGrp="1"/>
          </p:cNvSpPr>
          <p:nvPr>
            <p:ph type="sldNum" sz="quarter" idx="12"/>
          </p:nvPr>
        </p:nvSpPr>
        <p:spPr/>
        <p:txBody>
          <a:bodyPr/>
          <a:lstStyle/>
          <a:p>
            <a:fld id="{DC321C2C-780E-034C-8165-AB6D2EC2823B}" type="slidenum">
              <a:rPr lang="en-US" smtClean="0"/>
              <a:pPr/>
              <a:t>61</a:t>
            </a:fld>
            <a:endParaRPr lang="en-US"/>
          </a:p>
        </p:txBody>
      </p:sp>
      <p:sp>
        <p:nvSpPr>
          <p:cNvPr id="12" name="Footer Placeholder 11"/>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CF5FBE29-3138-0A41-AB51-1E95A65DE804}" type="slidenum">
              <a:rPr lang="en-US"/>
              <a:pPr/>
              <a:t>62</a:t>
            </a:fld>
            <a:endParaRPr lang="en-US"/>
          </a:p>
        </p:txBody>
      </p:sp>
      <p:sp>
        <p:nvSpPr>
          <p:cNvPr id="34817"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34818"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34819" name="Rectangle 3"/>
          <p:cNvSpPr>
            <a:spLocks noChangeArrowheads="1"/>
          </p:cNvSpPr>
          <p:nvPr>
            <p:ph type="title"/>
          </p:nvPr>
        </p:nvSpPr>
        <p:spPr>
          <a:xfrm>
            <a:off x="539750" y="0"/>
            <a:ext cx="8208963" cy="1528763"/>
          </a:xfrm>
          <a:ln/>
        </p:spPr>
        <p:txBody>
          <a:bodyPr rIns="132080"/>
          <a:lstStyle/>
          <a:p>
            <a:pPr marL="877888" indent="-838200"/>
            <a:r>
              <a:rPr lang="en-US" sz="3200">
                <a:solidFill>
                  <a:srgbClr val="008000"/>
                </a:solidFill>
                <a:latin typeface="Lucida Grande" charset="0"/>
                <a:ea typeface="Lucida Grande" charset="0"/>
                <a:cs typeface="Lucida Grande" charset="0"/>
                <a:sym typeface="Lucida Grande" charset="0"/>
              </a:rPr>
              <a:t>8. </a:t>
            </a:r>
            <a:r>
              <a:rPr lang="en-US" sz="3200">
                <a:solidFill>
                  <a:srgbClr val="FF0000"/>
                </a:solidFill>
                <a:latin typeface="Lucida Grande" charset="0"/>
                <a:ea typeface="Lucida Grande" charset="0"/>
                <a:cs typeface="Lucida Grande" charset="0"/>
                <a:sym typeface="Lucida Grande" charset="0"/>
              </a:rPr>
              <a:t>C</a:t>
            </a:r>
            <a:r>
              <a:rPr lang="en-US" sz="3200">
                <a:solidFill>
                  <a:srgbClr val="008000"/>
                </a:solidFill>
                <a:latin typeface="Lucida Grande" charset="0"/>
                <a:ea typeface="Lucida Grande" charset="0"/>
                <a:cs typeface="Lucida Grande" charset="0"/>
                <a:sym typeface="Lucida Grande" charset="0"/>
              </a:rPr>
              <a:t>ompute </a:t>
            </a:r>
            <a:r>
              <a:rPr lang="en-US" sz="3200">
                <a:solidFill>
                  <a:srgbClr val="FF0000"/>
                </a:solidFill>
                <a:latin typeface="Lucida Grande" charset="0"/>
                <a:ea typeface="Lucida Grande" charset="0"/>
                <a:cs typeface="Lucida Grande" charset="0"/>
                <a:sym typeface="Lucida Grande" charset="0"/>
              </a:rPr>
              <a:t>A</a:t>
            </a:r>
            <a:r>
              <a:rPr lang="en-US" sz="3200">
                <a:solidFill>
                  <a:srgbClr val="008000"/>
                </a:solidFill>
                <a:latin typeface="Lucida Grande" charset="0"/>
                <a:ea typeface="Lucida Grande" charset="0"/>
                <a:cs typeface="Lucida Grande" charset="0"/>
                <a:sym typeface="Lucida Grande" charset="0"/>
              </a:rPr>
              <a:t>utomated </a:t>
            </a:r>
            <a:r>
              <a:rPr lang="en-US" sz="3200">
                <a:solidFill>
                  <a:srgbClr val="FF0000"/>
                </a:solidFill>
                <a:latin typeface="Lucida Grande" charset="0"/>
                <a:ea typeface="Lucida Grande" charset="0"/>
                <a:cs typeface="Lucida Grande" charset="0"/>
                <a:sym typeface="Lucida Grande" charset="0"/>
              </a:rPr>
              <a:t>M</a:t>
            </a:r>
            <a:r>
              <a:rPr lang="en-US" sz="3200">
                <a:solidFill>
                  <a:srgbClr val="008000"/>
                </a:solidFill>
                <a:latin typeface="Lucida Grande" charset="0"/>
                <a:ea typeface="Lucida Grande" charset="0"/>
                <a:cs typeface="Lucida Grande" charset="0"/>
                <a:sym typeface="Lucida Grande" charset="0"/>
              </a:rPr>
              <a:t>easurement </a:t>
            </a:r>
            <a:r>
              <a:rPr lang="en-US" sz="3200">
                <a:solidFill>
                  <a:srgbClr val="FF0000"/>
                </a:solidFill>
                <a:latin typeface="Lucida Grande" charset="0"/>
                <a:ea typeface="Lucida Grande" charset="0"/>
                <a:cs typeface="Lucida Grande" charset="0"/>
                <a:sym typeface="Lucida Grande" charset="0"/>
              </a:rPr>
              <a:t>A</a:t>
            </a:r>
            <a:r>
              <a:rPr lang="en-US" sz="3200">
                <a:solidFill>
                  <a:srgbClr val="008000"/>
                </a:solidFill>
                <a:latin typeface="Lucida Grande" charset="0"/>
                <a:ea typeface="Lucida Grande" charset="0"/>
                <a:cs typeface="Lucida Grande" charset="0"/>
                <a:sym typeface="Lucida Grande" charset="0"/>
              </a:rPr>
              <a:t>nd </a:t>
            </a:r>
            <a:r>
              <a:rPr lang="en-US" sz="3200">
                <a:solidFill>
                  <a:srgbClr val="FF0000"/>
                </a:solidFill>
                <a:latin typeface="Lucida Grande" charset="0"/>
                <a:ea typeface="Lucida Grande" charset="0"/>
                <a:cs typeface="Lucida Grande" charset="0"/>
                <a:sym typeface="Lucida Grande" charset="0"/>
              </a:rPr>
              <a:t>C</a:t>
            </a:r>
            <a:r>
              <a:rPr lang="en-US" sz="3200">
                <a:solidFill>
                  <a:srgbClr val="008000"/>
                </a:solidFill>
                <a:latin typeface="Lucida Grande" charset="0"/>
                <a:ea typeface="Lucida Grande" charset="0"/>
                <a:cs typeface="Lucida Grande" charset="0"/>
                <a:sym typeface="Lucida Grande" charset="0"/>
              </a:rPr>
              <a:t>ontrol System</a:t>
            </a:r>
            <a:endParaRPr lang="en-US" sz="3200">
              <a:solidFill>
                <a:srgbClr val="008000"/>
              </a:solidFill>
              <a:latin typeface="Lucida Grande" charset="0"/>
              <a:sym typeface="Lucida Grande" charset="0"/>
            </a:endParaRPr>
          </a:p>
        </p:txBody>
      </p:sp>
      <p:pic>
        <p:nvPicPr>
          <p:cNvPr id="34820" name="Picture 4"/>
          <p:cNvPicPr>
            <a:picLocks noChangeArrowheads="1"/>
          </p:cNvPicPr>
          <p:nvPr/>
        </p:nvPicPr>
        <p:blipFill>
          <a:blip r:embed="rId2"/>
          <a:srcRect/>
          <a:stretch>
            <a:fillRect/>
          </a:stretch>
        </p:blipFill>
        <p:spPr bwMode="auto">
          <a:xfrm>
            <a:off x="755650" y="2420938"/>
            <a:ext cx="3529013" cy="2595562"/>
          </a:xfrm>
          <a:prstGeom prst="rect">
            <a:avLst/>
          </a:prstGeom>
          <a:noFill/>
          <a:ln w="9525" cap="flat">
            <a:noFill/>
            <a:miter lim="800000"/>
            <a:headEnd/>
            <a:tailEnd/>
          </a:ln>
        </p:spPr>
      </p:pic>
      <p:pic>
        <p:nvPicPr>
          <p:cNvPr id="34821" name="Picture 5"/>
          <p:cNvPicPr>
            <a:picLocks noChangeArrowheads="1"/>
          </p:cNvPicPr>
          <p:nvPr/>
        </p:nvPicPr>
        <p:blipFill>
          <a:blip r:embed="rId3"/>
          <a:srcRect/>
          <a:stretch>
            <a:fillRect/>
          </a:stretch>
        </p:blipFill>
        <p:spPr bwMode="auto">
          <a:xfrm>
            <a:off x="4716463" y="2420938"/>
            <a:ext cx="3962400" cy="2490787"/>
          </a:xfrm>
          <a:prstGeom prst="rect">
            <a:avLst/>
          </a:prstGeom>
          <a:noFill/>
          <a:ln w="9525" cap="flat">
            <a:noFill/>
            <a:miter lim="800000"/>
            <a:headEnd/>
            <a:tailEnd/>
          </a:ln>
        </p:spPr>
      </p:pic>
      <p:sp>
        <p:nvSpPr>
          <p:cNvPr id="34822" name="Rectangle 6"/>
          <p:cNvSpPr>
            <a:spLocks/>
          </p:cNvSpPr>
          <p:nvPr/>
        </p:nvSpPr>
        <p:spPr bwMode="auto">
          <a:xfrm>
            <a:off x="539750" y="1628775"/>
            <a:ext cx="5124450" cy="366713"/>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Computer Controlled Electronics</a:t>
            </a:r>
          </a:p>
        </p:txBody>
      </p:sp>
      <p:sp>
        <p:nvSpPr>
          <p:cNvPr id="9" name="Date Placeholder 8"/>
          <p:cNvSpPr>
            <a:spLocks noGrp="1"/>
          </p:cNvSpPr>
          <p:nvPr>
            <p:ph type="dt" sz="half" idx="10"/>
          </p:nvPr>
        </p:nvSpPr>
        <p:spPr/>
        <p:txBody>
          <a:bodyPr/>
          <a:lstStyle/>
          <a:p>
            <a:fld id="{E054AB98-B0DA-EA4A-849A-562DC0E7AC2E}" type="datetime1">
              <a:rPr lang="ko-KR" altLang="en-US" smtClean="0"/>
              <a:t>2/25/10</a:t>
            </a:fld>
            <a:endParaRPr lang="en-US"/>
          </a:p>
        </p:txBody>
      </p:sp>
      <p:sp>
        <p:nvSpPr>
          <p:cNvPr id="10" name="Footer Placeholder 9"/>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Rectangle 1"/>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35842" name="Rectangle 2"/>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35843" name="Rectangle 3"/>
          <p:cNvSpPr>
            <a:spLocks/>
          </p:cNvSpPr>
          <p:nvPr/>
        </p:nvSpPr>
        <p:spPr bwMode="auto">
          <a:xfrm>
            <a:off x="406400" y="1727200"/>
            <a:ext cx="8318500" cy="38100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400"/>
              </a:spcBef>
              <a:buClr>
                <a:srgbClr val="000000"/>
              </a:buClr>
              <a:buSzPct val="125000"/>
              <a:buFont typeface="굴림" charset="-127"/>
              <a:buChar char="•"/>
            </a:pPr>
            <a:r>
              <a:rPr lang="en-US" sz="2400">
                <a:solidFill>
                  <a:schemeClr val="tx1"/>
                </a:solidFill>
                <a:latin typeface="Lucida Sans Unicode" charset="0"/>
                <a:ea typeface="Lucida Sans Unicode" charset="0"/>
                <a:cs typeface="Lucida Sans Unicode" charset="0"/>
                <a:sym typeface="Lucida Sans Unicode" charset="0"/>
              </a:rPr>
              <a:t> (</a:t>
            </a:r>
            <a:r>
              <a:rPr lang="ja-JP" altLang="en-US" sz="2400">
                <a:solidFill>
                  <a:srgbClr val="3333CC"/>
                </a:solidFill>
                <a:latin typeface="Lucida Sans Unicode" charset="0"/>
                <a:ea typeface="AppleGothic" charset="-127"/>
                <a:cs typeface="AppleGothic" charset="-127"/>
                <a:sym typeface="Lucida Sans Unicode" charset="0"/>
              </a:rPr>
              <a:t>장점</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모듈이</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엄청</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퍼져있다</a:t>
            </a:r>
            <a:r>
              <a:rPr lang="en-US" sz="2400">
                <a:solidFill>
                  <a:schemeClr val="tx1"/>
                </a:solidFill>
                <a:latin typeface="Lucida Sans Unicode" charset="0"/>
                <a:ea typeface="AppleGothic" charset="-127"/>
                <a:cs typeface="AppleGothic" charset="-127"/>
                <a:sym typeface="Lucida Sans Unicode" charset="0"/>
              </a:rPr>
              <a:t>.</a:t>
            </a:r>
          </a:p>
          <a:p>
            <a:pPr marL="39688">
              <a:spcBef>
                <a:spcPts val="1400"/>
              </a:spcBef>
              <a:buClr>
                <a:srgbClr val="000000"/>
              </a:buClr>
              <a:buSzPct val="125000"/>
              <a:buFont typeface="굴림" charset="-127"/>
              <a:buChar char="•"/>
            </a:pP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rgbClr val="3333CC"/>
                </a:solidFill>
                <a:latin typeface="Lucida Sans Unicode" charset="0"/>
                <a:ea typeface="AppleGothic" charset="-127"/>
                <a:cs typeface="AppleGothic" charset="-127"/>
                <a:sym typeface="Lucida Sans Unicode" charset="0"/>
              </a:rPr>
              <a:t>장점</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버스구조가</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간단하다</a:t>
            </a:r>
            <a:r>
              <a:rPr lang="en-US" sz="2400">
                <a:solidFill>
                  <a:schemeClr val="tx1"/>
                </a:solidFill>
                <a:latin typeface="Lucida Sans Unicode" charset="0"/>
                <a:ea typeface="AppleGothic" charset="-127"/>
                <a:cs typeface="AppleGothic" charset="-127"/>
                <a:sym typeface="Lucida Sans Unicode" charset="0"/>
              </a:rPr>
              <a:t>(</a:t>
            </a:r>
            <a:r>
              <a:rPr lang="ja-JP" altLang="en-US" sz="2400">
                <a:solidFill>
                  <a:schemeClr val="tx1"/>
                </a:solidFill>
                <a:latin typeface="Lucida Sans Unicode" charset="0"/>
                <a:ea typeface="AppleGothic" charset="-127"/>
                <a:cs typeface="AppleGothic" charset="-127"/>
                <a:sym typeface="Lucida Sans Unicode" charset="0"/>
              </a:rPr>
              <a:t>안정적이다</a:t>
            </a:r>
            <a:r>
              <a:rPr lang="en-US" sz="2400">
                <a:solidFill>
                  <a:schemeClr val="tx1"/>
                </a:solidFill>
                <a:latin typeface="Lucida Sans Unicode" charset="0"/>
                <a:ea typeface="AppleGothic" charset="-127"/>
                <a:cs typeface="AppleGothic" charset="-127"/>
                <a:sym typeface="Lucida Sans Unicode" charset="0"/>
              </a:rPr>
              <a:t>).</a:t>
            </a:r>
          </a:p>
          <a:p>
            <a:pPr marL="39688">
              <a:spcBef>
                <a:spcPts val="1400"/>
              </a:spcBef>
              <a:buClr>
                <a:srgbClr val="000000"/>
              </a:buClr>
              <a:buSzPct val="125000"/>
              <a:buFont typeface="굴림" charset="-127"/>
              <a:buChar char="•"/>
            </a:pP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rgbClr val="3333CC"/>
                </a:solidFill>
                <a:latin typeface="Lucida Sans Unicode" charset="0"/>
                <a:ea typeface="AppleGothic" charset="-127"/>
                <a:cs typeface="AppleGothic" charset="-127"/>
                <a:sym typeface="Lucida Sans Unicode" charset="0"/>
              </a:rPr>
              <a:t>장점</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배우기</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쉽다</a:t>
            </a:r>
            <a:r>
              <a:rPr lang="en-US" sz="2400">
                <a:solidFill>
                  <a:schemeClr val="tx1"/>
                </a:solidFill>
                <a:latin typeface="Lucida Sans Unicode" charset="0"/>
                <a:ea typeface="AppleGothic" charset="-127"/>
                <a:cs typeface="AppleGothic" charset="-127"/>
                <a:sym typeface="Lucida Sans Unicode" charset="0"/>
              </a:rPr>
              <a:t>.</a:t>
            </a:r>
          </a:p>
          <a:p>
            <a:pPr marL="39688">
              <a:spcBef>
                <a:spcPts val="1400"/>
              </a:spcBef>
              <a:buClr>
                <a:srgbClr val="000000"/>
              </a:buClr>
              <a:buSzPct val="125000"/>
              <a:buFont typeface="굴림" charset="-127"/>
              <a:buChar char="•"/>
            </a:pP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rgbClr val="FF0000"/>
                </a:solidFill>
                <a:latin typeface="Lucida Sans Unicode" charset="0"/>
                <a:ea typeface="AppleGothic" charset="-127"/>
                <a:cs typeface="AppleGothic" charset="-127"/>
                <a:sym typeface="Lucida Sans Unicode" charset="0"/>
              </a:rPr>
              <a:t>단점</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전송속도가</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다소</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느리다</a:t>
            </a:r>
            <a:r>
              <a:rPr lang="en-US" sz="2400">
                <a:solidFill>
                  <a:schemeClr val="tx1"/>
                </a:solidFill>
                <a:latin typeface="Lucida Sans Unicode" charset="0"/>
                <a:ea typeface="AppleGothic" charset="-127"/>
                <a:cs typeface="AppleGothic" charset="-127"/>
                <a:sym typeface="Lucida Sans Unicode" charset="0"/>
              </a:rPr>
              <a:t>(</a:t>
            </a:r>
            <a:r>
              <a:rPr lang="ja-JP" altLang="en-US" sz="2400">
                <a:solidFill>
                  <a:schemeClr val="tx1"/>
                </a:solidFill>
                <a:latin typeface="Lucida Sans Unicode" charset="0"/>
                <a:ea typeface="AppleGothic" charset="-127"/>
                <a:cs typeface="AppleGothic" charset="-127"/>
                <a:sym typeface="Lucida Sans Unicode" charset="0"/>
              </a:rPr>
              <a:t>최대</a:t>
            </a:r>
            <a:r>
              <a:rPr lang="en-US" sz="2400">
                <a:solidFill>
                  <a:schemeClr val="tx1"/>
                </a:solidFill>
                <a:latin typeface="Lucida Sans Unicode" charset="0"/>
                <a:ea typeface="AppleGothic" charset="-127"/>
                <a:cs typeface="AppleGothic" charset="-127"/>
                <a:sym typeface="Lucida Sans Unicode" charset="0"/>
              </a:rPr>
              <a:t> 3MB/s).</a:t>
            </a:r>
          </a:p>
          <a:p>
            <a:pPr marL="39688">
              <a:spcBef>
                <a:spcPts val="1400"/>
              </a:spcBef>
              <a:buClr>
                <a:srgbClr val="000000"/>
              </a:buClr>
              <a:buSzPct val="125000"/>
              <a:buFont typeface="굴림" charset="-127"/>
              <a:buChar char="•"/>
            </a:pP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rgbClr val="FF0000"/>
                </a:solidFill>
                <a:latin typeface="Lucida Sans Unicode" charset="0"/>
                <a:ea typeface="AppleGothic" charset="-127"/>
                <a:cs typeface="AppleGothic" charset="-127"/>
                <a:sym typeface="Lucida Sans Unicode" charset="0"/>
              </a:rPr>
              <a:t>단점</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핵</a:t>
            </a:r>
            <a:r>
              <a:rPr lang="en-US" sz="2400">
                <a:solidFill>
                  <a:schemeClr val="tx1"/>
                </a:solidFill>
                <a:latin typeface="Lucida Sans Unicode" charset="0"/>
                <a:ea typeface="AppleGothic" charset="-127"/>
                <a:cs typeface="AppleGothic" charset="-127"/>
                <a:sym typeface="Lucida Sans Unicode" charset="0"/>
              </a:rPr>
              <a:t>.</a:t>
            </a:r>
            <a:r>
              <a:rPr lang="ja-JP" altLang="en-US" sz="2400">
                <a:solidFill>
                  <a:schemeClr val="tx1"/>
                </a:solidFill>
                <a:latin typeface="Lucida Sans Unicode" charset="0"/>
                <a:ea typeface="AppleGothic" charset="-127"/>
                <a:cs typeface="AppleGothic" charset="-127"/>
                <a:sym typeface="Lucida Sans Unicode" charset="0"/>
              </a:rPr>
              <a:t>입자물리</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이외</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사람들이</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사용</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안</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한다</a:t>
            </a:r>
            <a:r>
              <a:rPr lang="en-US" sz="2400">
                <a:solidFill>
                  <a:schemeClr val="tx1"/>
                </a:solidFill>
                <a:latin typeface="Lucida Sans Unicode" charset="0"/>
                <a:ea typeface="AppleGothic" charset="-127"/>
                <a:cs typeface="AppleGothic" charset="-127"/>
                <a:sym typeface="Lucida Sans Unicode" charset="0"/>
              </a:rPr>
              <a:t>(</a:t>
            </a:r>
            <a:r>
              <a:rPr lang="ja-JP" altLang="en-US" sz="2400">
                <a:solidFill>
                  <a:schemeClr val="tx1"/>
                </a:solidFill>
                <a:latin typeface="Lucida Sans Unicode" charset="0"/>
                <a:ea typeface="AppleGothic" charset="-127"/>
                <a:cs typeface="AppleGothic" charset="-127"/>
                <a:sym typeface="Lucida Sans Unicode" charset="0"/>
              </a:rPr>
              <a:t>비싸다</a:t>
            </a:r>
            <a:r>
              <a:rPr lang="en-US" sz="2400">
                <a:solidFill>
                  <a:schemeClr val="tx1"/>
                </a:solidFill>
                <a:latin typeface="Lucida Sans Unicode" charset="0"/>
                <a:ea typeface="AppleGothic" charset="-127"/>
                <a:cs typeface="AppleGothic" charset="-127"/>
                <a:sym typeface="Lucida Sans Unicode" charset="0"/>
              </a:rPr>
              <a:t>).</a:t>
            </a:r>
          </a:p>
          <a:p>
            <a:pPr marL="39688">
              <a:spcBef>
                <a:spcPts val="1400"/>
              </a:spcBef>
              <a:buClr>
                <a:srgbClr val="000000"/>
              </a:buClr>
              <a:buSzPct val="125000"/>
              <a:buFont typeface="굴림" charset="-127"/>
              <a:buChar char="•"/>
            </a:pP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rgbClr val="FF0000"/>
                </a:solidFill>
                <a:latin typeface="Lucida Sans Unicode" charset="0"/>
                <a:ea typeface="AppleGothic" charset="-127"/>
                <a:cs typeface="AppleGothic" charset="-127"/>
                <a:sym typeface="Lucida Sans Unicode" charset="0"/>
              </a:rPr>
              <a:t>단점</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메이저</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생산업체가</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망했다</a:t>
            </a:r>
            <a:r>
              <a:rPr lang="en-US" sz="2400">
                <a:solidFill>
                  <a:schemeClr val="tx1"/>
                </a:solidFill>
                <a:latin typeface="Lucida Sans Unicode" charset="0"/>
                <a:ea typeface="AppleGothic" charset="-127"/>
                <a:cs typeface="AppleGothic" charset="-127"/>
                <a:sym typeface="Lucida Sans Unicode" charset="0"/>
              </a:rPr>
              <a:t>.</a:t>
            </a:r>
          </a:p>
        </p:txBody>
      </p:sp>
      <p:sp>
        <p:nvSpPr>
          <p:cNvPr id="35844" name="Rectangle 4"/>
          <p:cNvSpPr>
            <a:spLocks/>
          </p:cNvSpPr>
          <p:nvPr/>
        </p:nvSpPr>
        <p:spPr bwMode="auto">
          <a:xfrm>
            <a:off x="2000250" y="600075"/>
            <a:ext cx="5124450" cy="366713"/>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spcBef>
                <a:spcPts val="1100"/>
              </a:spcBef>
            </a:pPr>
            <a:r>
              <a:rPr lang="en-US" b="1">
                <a:solidFill>
                  <a:srgbClr val="333399"/>
                </a:solidFill>
                <a:latin typeface="Lucida Grande" charset="0"/>
                <a:ea typeface="Lucida Grande" charset="0"/>
                <a:cs typeface="Lucida Grande" charset="0"/>
                <a:sym typeface="Lucida Grande" charset="0"/>
              </a:rPr>
              <a:t>CAMAC DAQ System</a:t>
            </a:r>
          </a:p>
        </p:txBody>
      </p:sp>
      <p:sp>
        <p:nvSpPr>
          <p:cNvPr id="6" name="Date Placeholder 5"/>
          <p:cNvSpPr>
            <a:spLocks noGrp="1"/>
          </p:cNvSpPr>
          <p:nvPr>
            <p:ph type="dt" sz="half" idx="10"/>
          </p:nvPr>
        </p:nvSpPr>
        <p:spPr/>
        <p:txBody>
          <a:bodyPr/>
          <a:lstStyle/>
          <a:p>
            <a:fld id="{80C7CD4E-44AD-C644-B7C0-E7472CC5CDB8}" type="datetime1">
              <a:rPr lang="ko-KR" altLang="en-US" smtClean="0"/>
              <a:t>2/25/10</a:t>
            </a:fld>
            <a:endParaRPr lang="en-US"/>
          </a:p>
        </p:txBody>
      </p:sp>
      <p:sp>
        <p:nvSpPr>
          <p:cNvPr id="7" name="Slide Number Placeholder 6"/>
          <p:cNvSpPr>
            <a:spLocks noGrp="1"/>
          </p:cNvSpPr>
          <p:nvPr>
            <p:ph type="sldNum" sz="quarter" idx="12"/>
          </p:nvPr>
        </p:nvSpPr>
        <p:spPr/>
        <p:txBody>
          <a:bodyPr/>
          <a:lstStyle/>
          <a:p>
            <a:fld id="{DC321C2C-780E-034C-8165-AB6D2EC2823B}" type="slidenum">
              <a:rPr lang="en-US" smtClean="0"/>
              <a:pPr/>
              <a:t>63</a:t>
            </a:fld>
            <a:endParaRPr lang="en-US"/>
          </a:p>
        </p:txBody>
      </p:sp>
      <p:sp>
        <p:nvSpPr>
          <p:cNvPr id="8" name="Footer Placeholder 7"/>
          <p:cNvSpPr>
            <a:spLocks noGrp="1"/>
          </p:cNvSpPr>
          <p:nvPr>
            <p:ph type="ftr" sz="quarter" idx="11"/>
          </p:nvPr>
        </p:nvSpPr>
        <p:spPr/>
        <p:txBody>
          <a:bodyPr/>
          <a:lstStyle/>
          <a:p>
            <a:r>
              <a:rPr lang="en-US" smtClean="0"/>
              <a:t>HIM 2010-02</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5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5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58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58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58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 name="Slide Number Placeholder 3"/>
          <p:cNvSpPr>
            <a:spLocks noGrp="1"/>
          </p:cNvSpPr>
          <p:nvPr>
            <p:ph type="sldNum" sz="quarter" idx="10"/>
          </p:nvPr>
        </p:nvSpPr>
        <p:spPr/>
        <p:txBody>
          <a:bodyPr/>
          <a:lstStyle/>
          <a:p>
            <a:fld id="{FD6D9B42-FA39-1E45-8196-9127773E97C8}" type="slidenum">
              <a:rPr lang="en-US"/>
              <a:pPr/>
              <a:t>64</a:t>
            </a:fld>
            <a:endParaRPr lang="en-US"/>
          </a:p>
        </p:txBody>
      </p:sp>
      <p:sp>
        <p:nvSpPr>
          <p:cNvPr id="36865"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36866"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36867" name="Rectangle 3"/>
          <p:cNvSpPr>
            <a:spLocks noChangeArrowheads="1"/>
          </p:cNvSpPr>
          <p:nvPr>
            <p:ph type="title"/>
          </p:nvPr>
        </p:nvSpPr>
        <p:spPr>
          <a:xfrm>
            <a:off x="539750" y="0"/>
            <a:ext cx="8208963" cy="666750"/>
          </a:xfrm>
          <a:ln/>
        </p:spPr>
        <p:txBody>
          <a:bodyPr rIns="132080"/>
          <a:lstStyle/>
          <a:p>
            <a:pPr marL="877888" indent="-838200"/>
            <a:r>
              <a:rPr lang="en-US" sz="1800">
                <a:solidFill>
                  <a:srgbClr val="008000"/>
                </a:solidFill>
                <a:latin typeface="Lucida Grande" charset="0"/>
                <a:ea typeface="Lucida Grande" charset="0"/>
                <a:cs typeface="Lucida Grande" charset="0"/>
                <a:sym typeface="Lucida Grande" charset="0"/>
              </a:rPr>
              <a:t>8. CAMAC System</a:t>
            </a:r>
            <a:endParaRPr lang="en-US" sz="1800">
              <a:solidFill>
                <a:srgbClr val="008000"/>
              </a:solidFill>
              <a:latin typeface="Lucida Grande" charset="0"/>
              <a:sym typeface="Lucida Grande" charset="0"/>
            </a:endParaRPr>
          </a:p>
        </p:txBody>
      </p:sp>
      <p:pic>
        <p:nvPicPr>
          <p:cNvPr id="36868" name="Picture 4"/>
          <p:cNvPicPr>
            <a:picLocks noChangeArrowheads="1"/>
          </p:cNvPicPr>
          <p:nvPr/>
        </p:nvPicPr>
        <p:blipFill>
          <a:blip r:embed="rId2"/>
          <a:srcRect/>
          <a:stretch>
            <a:fillRect/>
          </a:stretch>
        </p:blipFill>
        <p:spPr bwMode="auto">
          <a:xfrm>
            <a:off x="684213" y="765175"/>
            <a:ext cx="3311525" cy="2482850"/>
          </a:xfrm>
          <a:prstGeom prst="rect">
            <a:avLst/>
          </a:prstGeom>
          <a:noFill/>
          <a:ln w="9525" cap="flat">
            <a:noFill/>
            <a:miter lim="800000"/>
            <a:headEnd/>
            <a:tailEnd/>
          </a:ln>
        </p:spPr>
      </p:pic>
      <p:pic>
        <p:nvPicPr>
          <p:cNvPr id="36869" name="Picture 5"/>
          <p:cNvPicPr>
            <a:picLocks noChangeArrowheads="1"/>
          </p:cNvPicPr>
          <p:nvPr/>
        </p:nvPicPr>
        <p:blipFill>
          <a:blip r:embed="rId3"/>
          <a:srcRect/>
          <a:stretch>
            <a:fillRect/>
          </a:stretch>
        </p:blipFill>
        <p:spPr bwMode="auto">
          <a:xfrm>
            <a:off x="5867400" y="690563"/>
            <a:ext cx="2089150" cy="1568450"/>
          </a:xfrm>
          <a:prstGeom prst="rect">
            <a:avLst/>
          </a:prstGeom>
          <a:noFill/>
          <a:ln w="9525" cap="flat">
            <a:noFill/>
            <a:miter lim="800000"/>
            <a:headEnd/>
            <a:tailEnd/>
          </a:ln>
        </p:spPr>
      </p:pic>
      <p:pic>
        <p:nvPicPr>
          <p:cNvPr id="36870" name="Picture 6"/>
          <p:cNvPicPr>
            <a:picLocks noChangeArrowheads="1"/>
          </p:cNvPicPr>
          <p:nvPr/>
        </p:nvPicPr>
        <p:blipFill>
          <a:blip r:embed="rId4"/>
          <a:srcRect/>
          <a:stretch>
            <a:fillRect/>
          </a:stretch>
        </p:blipFill>
        <p:spPr bwMode="auto">
          <a:xfrm>
            <a:off x="4140200" y="1654175"/>
            <a:ext cx="2160588" cy="1620838"/>
          </a:xfrm>
          <a:prstGeom prst="rect">
            <a:avLst/>
          </a:prstGeom>
          <a:noFill/>
          <a:ln w="9525" cap="flat">
            <a:noFill/>
            <a:miter lim="800000"/>
            <a:headEnd/>
            <a:tailEnd/>
          </a:ln>
        </p:spPr>
      </p:pic>
      <p:sp>
        <p:nvSpPr>
          <p:cNvPr id="36871" name="Rectangle 7"/>
          <p:cNvSpPr>
            <a:spLocks/>
          </p:cNvSpPr>
          <p:nvPr/>
        </p:nvSpPr>
        <p:spPr bwMode="auto">
          <a:xfrm>
            <a:off x="2413000" y="3716338"/>
            <a:ext cx="287338" cy="2016125"/>
          </a:xfrm>
          <a:prstGeom prst="rect">
            <a:avLst/>
          </a:prstGeom>
          <a:solidFill>
            <a:schemeClr val="accent1"/>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6872" name="Rectangle 8"/>
          <p:cNvSpPr>
            <a:spLocks/>
          </p:cNvSpPr>
          <p:nvPr/>
        </p:nvSpPr>
        <p:spPr bwMode="auto">
          <a:xfrm>
            <a:off x="2700338" y="3716338"/>
            <a:ext cx="287337" cy="2016125"/>
          </a:xfrm>
          <a:prstGeom prst="rect">
            <a:avLst/>
          </a:prstGeom>
          <a:solidFill>
            <a:schemeClr val="accent1"/>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6873" name="Rectangle 9"/>
          <p:cNvSpPr>
            <a:spLocks/>
          </p:cNvSpPr>
          <p:nvPr/>
        </p:nvSpPr>
        <p:spPr bwMode="auto">
          <a:xfrm>
            <a:off x="2989263" y="3716338"/>
            <a:ext cx="287337" cy="2016125"/>
          </a:xfrm>
          <a:prstGeom prst="rect">
            <a:avLst/>
          </a:prstGeom>
          <a:solidFill>
            <a:schemeClr val="accent1"/>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6874" name="Rectangle 10"/>
          <p:cNvSpPr>
            <a:spLocks/>
          </p:cNvSpPr>
          <p:nvPr/>
        </p:nvSpPr>
        <p:spPr bwMode="auto">
          <a:xfrm>
            <a:off x="3276600" y="3716338"/>
            <a:ext cx="287338" cy="2016125"/>
          </a:xfrm>
          <a:prstGeom prst="rect">
            <a:avLst/>
          </a:prstGeom>
          <a:solidFill>
            <a:schemeClr val="accent1"/>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6875" name="Rectangle 11"/>
          <p:cNvSpPr>
            <a:spLocks/>
          </p:cNvSpPr>
          <p:nvPr/>
        </p:nvSpPr>
        <p:spPr bwMode="auto">
          <a:xfrm>
            <a:off x="3563938" y="3716338"/>
            <a:ext cx="287337" cy="2016125"/>
          </a:xfrm>
          <a:prstGeom prst="rect">
            <a:avLst/>
          </a:prstGeom>
          <a:solidFill>
            <a:schemeClr val="accent1"/>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6876" name="Rectangle 12"/>
          <p:cNvSpPr>
            <a:spLocks/>
          </p:cNvSpPr>
          <p:nvPr/>
        </p:nvSpPr>
        <p:spPr bwMode="auto">
          <a:xfrm>
            <a:off x="3852863" y="3716338"/>
            <a:ext cx="287337" cy="2016125"/>
          </a:xfrm>
          <a:prstGeom prst="rect">
            <a:avLst/>
          </a:prstGeom>
          <a:solidFill>
            <a:schemeClr val="accent1"/>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6877" name="Rectangle 13"/>
          <p:cNvSpPr>
            <a:spLocks/>
          </p:cNvSpPr>
          <p:nvPr/>
        </p:nvSpPr>
        <p:spPr bwMode="auto">
          <a:xfrm>
            <a:off x="4141788" y="3716338"/>
            <a:ext cx="287337" cy="2016125"/>
          </a:xfrm>
          <a:prstGeom prst="rect">
            <a:avLst/>
          </a:prstGeom>
          <a:solidFill>
            <a:schemeClr val="accent1"/>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6878" name="Rectangle 14"/>
          <p:cNvSpPr>
            <a:spLocks/>
          </p:cNvSpPr>
          <p:nvPr/>
        </p:nvSpPr>
        <p:spPr bwMode="auto">
          <a:xfrm>
            <a:off x="4429125" y="3716338"/>
            <a:ext cx="287338" cy="2016125"/>
          </a:xfrm>
          <a:prstGeom prst="rect">
            <a:avLst/>
          </a:prstGeom>
          <a:solidFill>
            <a:schemeClr val="accent1"/>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6879" name="Rectangle 15"/>
          <p:cNvSpPr>
            <a:spLocks/>
          </p:cNvSpPr>
          <p:nvPr/>
        </p:nvSpPr>
        <p:spPr bwMode="auto">
          <a:xfrm>
            <a:off x="4718050" y="3716338"/>
            <a:ext cx="719138" cy="2016125"/>
          </a:xfrm>
          <a:prstGeom prst="rect">
            <a:avLst/>
          </a:prstGeom>
          <a:solidFill>
            <a:schemeClr val="accent1">
              <a:alpha val="38823"/>
            </a:schemeClr>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6880" name="Rectangle 16"/>
          <p:cNvSpPr>
            <a:spLocks/>
          </p:cNvSpPr>
          <p:nvPr/>
        </p:nvSpPr>
        <p:spPr bwMode="auto">
          <a:xfrm>
            <a:off x="5437188" y="3716338"/>
            <a:ext cx="287337" cy="2016125"/>
          </a:xfrm>
          <a:prstGeom prst="rect">
            <a:avLst/>
          </a:prstGeom>
          <a:solidFill>
            <a:schemeClr val="accent1"/>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6881" name="Rectangle 17"/>
          <p:cNvSpPr>
            <a:spLocks/>
          </p:cNvSpPr>
          <p:nvPr/>
        </p:nvSpPr>
        <p:spPr bwMode="auto">
          <a:xfrm>
            <a:off x="5724525" y="3716338"/>
            <a:ext cx="287338" cy="2016125"/>
          </a:xfrm>
          <a:prstGeom prst="rect">
            <a:avLst/>
          </a:prstGeom>
          <a:solidFill>
            <a:schemeClr val="accent1"/>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6882" name="Rectangle 18"/>
          <p:cNvSpPr>
            <a:spLocks/>
          </p:cNvSpPr>
          <p:nvPr/>
        </p:nvSpPr>
        <p:spPr bwMode="auto">
          <a:xfrm>
            <a:off x="6013450" y="3716338"/>
            <a:ext cx="287338" cy="2016125"/>
          </a:xfrm>
          <a:prstGeom prst="rect">
            <a:avLst/>
          </a:prstGeom>
          <a:solidFill>
            <a:schemeClr val="accent1"/>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36883" name="Line 19"/>
          <p:cNvSpPr>
            <a:spLocks noChangeShapeType="1"/>
          </p:cNvSpPr>
          <p:nvPr/>
        </p:nvSpPr>
        <p:spPr bwMode="auto">
          <a:xfrm flipH="1">
            <a:off x="5580063" y="4003675"/>
            <a:ext cx="576262" cy="1588"/>
          </a:xfrm>
          <a:prstGeom prst="line">
            <a:avLst/>
          </a:prstGeom>
          <a:noFill/>
          <a:ln w="9525" cap="flat">
            <a:solidFill>
              <a:schemeClr val="tx1"/>
            </a:solidFill>
            <a:prstDash val="solid"/>
            <a:round/>
            <a:headEnd type="oval" w="med" len="med"/>
            <a:tailEnd type="triangle" w="med" len="med"/>
          </a:ln>
        </p:spPr>
        <p:txBody>
          <a:bodyPr lIns="0" tIns="0" rIns="0" bIns="0">
            <a:prstTxWarp prst="textNoShape">
              <a:avLst/>
            </a:prstTxWarp>
          </a:bodyPr>
          <a:lstStyle/>
          <a:p>
            <a:endParaRPr lang="en-US"/>
          </a:p>
        </p:txBody>
      </p:sp>
      <p:sp>
        <p:nvSpPr>
          <p:cNvPr id="36884" name="Line 20"/>
          <p:cNvSpPr>
            <a:spLocks noChangeShapeType="1"/>
          </p:cNvSpPr>
          <p:nvPr/>
        </p:nvSpPr>
        <p:spPr bwMode="auto">
          <a:xfrm>
            <a:off x="5578475" y="4221163"/>
            <a:ext cx="649288" cy="1587"/>
          </a:xfrm>
          <a:prstGeom prst="line">
            <a:avLst/>
          </a:prstGeom>
          <a:noFill/>
          <a:ln w="9525" cap="flat">
            <a:solidFill>
              <a:schemeClr val="tx1"/>
            </a:solidFill>
            <a:prstDash val="solid"/>
            <a:round/>
            <a:headEnd type="oval" w="med" len="med"/>
            <a:tailEnd type="triangle" w="med" len="med"/>
          </a:ln>
        </p:spPr>
        <p:txBody>
          <a:bodyPr lIns="0" tIns="0" rIns="0" bIns="0">
            <a:prstTxWarp prst="textNoShape">
              <a:avLst/>
            </a:prstTxWarp>
          </a:bodyPr>
          <a:lstStyle/>
          <a:p>
            <a:endParaRPr lang="en-US"/>
          </a:p>
        </p:txBody>
      </p:sp>
      <p:sp>
        <p:nvSpPr>
          <p:cNvPr id="36885" name="Line 21"/>
          <p:cNvSpPr>
            <a:spLocks noChangeShapeType="1"/>
          </p:cNvSpPr>
          <p:nvPr/>
        </p:nvSpPr>
        <p:spPr bwMode="auto">
          <a:xfrm flipH="1">
            <a:off x="4284663" y="4435475"/>
            <a:ext cx="1871662" cy="1588"/>
          </a:xfrm>
          <a:prstGeom prst="line">
            <a:avLst/>
          </a:prstGeom>
          <a:noFill/>
          <a:ln w="9525" cap="flat">
            <a:solidFill>
              <a:schemeClr val="tx1"/>
            </a:solidFill>
            <a:prstDash val="solid"/>
            <a:round/>
            <a:headEnd type="oval" w="med" len="med"/>
            <a:tailEnd type="triangle" w="med" len="med"/>
          </a:ln>
        </p:spPr>
        <p:txBody>
          <a:bodyPr lIns="0" tIns="0" rIns="0" bIns="0">
            <a:prstTxWarp prst="textNoShape">
              <a:avLst/>
            </a:prstTxWarp>
          </a:bodyPr>
          <a:lstStyle/>
          <a:p>
            <a:endParaRPr lang="en-US"/>
          </a:p>
        </p:txBody>
      </p:sp>
      <p:sp>
        <p:nvSpPr>
          <p:cNvPr id="36886" name="Line 22"/>
          <p:cNvSpPr>
            <a:spLocks noChangeShapeType="1"/>
          </p:cNvSpPr>
          <p:nvPr/>
        </p:nvSpPr>
        <p:spPr bwMode="auto">
          <a:xfrm>
            <a:off x="4283075" y="4652963"/>
            <a:ext cx="1944688" cy="1587"/>
          </a:xfrm>
          <a:prstGeom prst="line">
            <a:avLst/>
          </a:prstGeom>
          <a:noFill/>
          <a:ln w="9525" cap="flat">
            <a:solidFill>
              <a:schemeClr val="tx1"/>
            </a:solidFill>
            <a:prstDash val="solid"/>
            <a:round/>
            <a:headEnd type="oval" w="med" len="med"/>
            <a:tailEnd type="triangle" w="med" len="med"/>
          </a:ln>
        </p:spPr>
        <p:txBody>
          <a:bodyPr lIns="0" tIns="0" rIns="0" bIns="0">
            <a:prstTxWarp prst="textNoShape">
              <a:avLst/>
            </a:prstTxWarp>
          </a:bodyPr>
          <a:lstStyle/>
          <a:p>
            <a:endParaRPr lang="en-US"/>
          </a:p>
        </p:txBody>
      </p:sp>
      <p:sp>
        <p:nvSpPr>
          <p:cNvPr id="36887" name="Line 23"/>
          <p:cNvSpPr>
            <a:spLocks noChangeShapeType="1"/>
          </p:cNvSpPr>
          <p:nvPr/>
        </p:nvSpPr>
        <p:spPr bwMode="auto">
          <a:xfrm flipH="1">
            <a:off x="2555875" y="5516563"/>
            <a:ext cx="288925" cy="1587"/>
          </a:xfrm>
          <a:prstGeom prst="line">
            <a:avLst/>
          </a:prstGeom>
          <a:noFill/>
          <a:ln w="9525" cap="flat">
            <a:solidFill>
              <a:srgbClr val="FF0000"/>
            </a:solidFill>
            <a:prstDash val="solid"/>
            <a:round/>
            <a:headEnd type="arrow" w="med" len="med"/>
            <a:tailEnd type="arrow" w="med" len="med"/>
          </a:ln>
        </p:spPr>
        <p:txBody>
          <a:bodyPr lIns="0" tIns="0" rIns="0" bIns="0">
            <a:prstTxWarp prst="textNoShape">
              <a:avLst/>
            </a:prstTxWarp>
          </a:bodyPr>
          <a:lstStyle/>
          <a:p>
            <a:endParaRPr lang="en-US"/>
          </a:p>
        </p:txBody>
      </p:sp>
      <p:sp>
        <p:nvSpPr>
          <p:cNvPr id="36888" name="Line 24"/>
          <p:cNvSpPr>
            <a:spLocks noChangeShapeType="1"/>
          </p:cNvSpPr>
          <p:nvPr/>
        </p:nvSpPr>
        <p:spPr bwMode="auto">
          <a:xfrm flipH="1">
            <a:off x="2844800" y="5516563"/>
            <a:ext cx="287338" cy="1587"/>
          </a:xfrm>
          <a:prstGeom prst="line">
            <a:avLst/>
          </a:prstGeom>
          <a:noFill/>
          <a:ln w="9525" cap="flat">
            <a:solidFill>
              <a:srgbClr val="FF0000"/>
            </a:solidFill>
            <a:prstDash val="solid"/>
            <a:round/>
            <a:headEnd type="arrow" w="med" len="med"/>
            <a:tailEnd type="arrow" w="med" len="med"/>
          </a:ln>
        </p:spPr>
        <p:txBody>
          <a:bodyPr lIns="0" tIns="0" rIns="0" bIns="0">
            <a:prstTxWarp prst="textNoShape">
              <a:avLst/>
            </a:prstTxWarp>
          </a:bodyPr>
          <a:lstStyle/>
          <a:p>
            <a:endParaRPr lang="en-US"/>
          </a:p>
        </p:txBody>
      </p:sp>
      <p:sp>
        <p:nvSpPr>
          <p:cNvPr id="36889" name="Line 25"/>
          <p:cNvSpPr>
            <a:spLocks noChangeShapeType="1"/>
          </p:cNvSpPr>
          <p:nvPr/>
        </p:nvSpPr>
        <p:spPr bwMode="auto">
          <a:xfrm flipH="1">
            <a:off x="3132138" y="5516563"/>
            <a:ext cx="288925" cy="1587"/>
          </a:xfrm>
          <a:prstGeom prst="line">
            <a:avLst/>
          </a:prstGeom>
          <a:noFill/>
          <a:ln w="9525" cap="flat">
            <a:solidFill>
              <a:srgbClr val="FF0000"/>
            </a:solidFill>
            <a:prstDash val="solid"/>
            <a:round/>
            <a:headEnd type="arrow" w="med" len="med"/>
            <a:tailEnd type="arrow" w="med" len="med"/>
          </a:ln>
        </p:spPr>
        <p:txBody>
          <a:bodyPr lIns="0" tIns="0" rIns="0" bIns="0">
            <a:prstTxWarp prst="textNoShape">
              <a:avLst/>
            </a:prstTxWarp>
          </a:bodyPr>
          <a:lstStyle/>
          <a:p>
            <a:endParaRPr lang="en-US"/>
          </a:p>
        </p:txBody>
      </p:sp>
      <p:sp>
        <p:nvSpPr>
          <p:cNvPr id="36890" name="Line 26"/>
          <p:cNvSpPr>
            <a:spLocks noChangeShapeType="1"/>
          </p:cNvSpPr>
          <p:nvPr/>
        </p:nvSpPr>
        <p:spPr bwMode="auto">
          <a:xfrm flipH="1">
            <a:off x="3421063" y="5516563"/>
            <a:ext cx="288925" cy="1587"/>
          </a:xfrm>
          <a:prstGeom prst="line">
            <a:avLst/>
          </a:prstGeom>
          <a:noFill/>
          <a:ln w="9525" cap="flat">
            <a:solidFill>
              <a:srgbClr val="FF0000"/>
            </a:solidFill>
            <a:prstDash val="solid"/>
            <a:round/>
            <a:headEnd type="arrow" w="med" len="med"/>
            <a:tailEnd type="arrow" w="med" len="med"/>
          </a:ln>
        </p:spPr>
        <p:txBody>
          <a:bodyPr lIns="0" tIns="0" rIns="0" bIns="0">
            <a:prstTxWarp prst="textNoShape">
              <a:avLst/>
            </a:prstTxWarp>
          </a:bodyPr>
          <a:lstStyle/>
          <a:p>
            <a:endParaRPr lang="en-US"/>
          </a:p>
        </p:txBody>
      </p:sp>
      <p:sp>
        <p:nvSpPr>
          <p:cNvPr id="36891" name="Line 27"/>
          <p:cNvSpPr>
            <a:spLocks noChangeShapeType="1"/>
          </p:cNvSpPr>
          <p:nvPr/>
        </p:nvSpPr>
        <p:spPr bwMode="auto">
          <a:xfrm flipH="1">
            <a:off x="3709988" y="5516563"/>
            <a:ext cx="287337" cy="1587"/>
          </a:xfrm>
          <a:prstGeom prst="line">
            <a:avLst/>
          </a:prstGeom>
          <a:noFill/>
          <a:ln w="9525" cap="flat">
            <a:solidFill>
              <a:srgbClr val="FF0000"/>
            </a:solidFill>
            <a:prstDash val="solid"/>
            <a:round/>
            <a:headEnd type="arrow" w="med" len="med"/>
            <a:tailEnd type="arrow" w="med" len="med"/>
          </a:ln>
        </p:spPr>
        <p:txBody>
          <a:bodyPr lIns="0" tIns="0" rIns="0" bIns="0">
            <a:prstTxWarp prst="textNoShape">
              <a:avLst/>
            </a:prstTxWarp>
          </a:bodyPr>
          <a:lstStyle/>
          <a:p>
            <a:endParaRPr lang="en-US"/>
          </a:p>
        </p:txBody>
      </p:sp>
      <p:sp>
        <p:nvSpPr>
          <p:cNvPr id="36892" name="Line 28"/>
          <p:cNvSpPr>
            <a:spLocks noChangeShapeType="1"/>
          </p:cNvSpPr>
          <p:nvPr/>
        </p:nvSpPr>
        <p:spPr bwMode="auto">
          <a:xfrm flipH="1">
            <a:off x="3997325" y="5516563"/>
            <a:ext cx="288925" cy="1587"/>
          </a:xfrm>
          <a:prstGeom prst="line">
            <a:avLst/>
          </a:prstGeom>
          <a:noFill/>
          <a:ln w="9525" cap="flat">
            <a:solidFill>
              <a:srgbClr val="FF0000"/>
            </a:solidFill>
            <a:prstDash val="solid"/>
            <a:round/>
            <a:headEnd type="arrow" w="med" len="med"/>
            <a:tailEnd type="arrow" w="med" len="med"/>
          </a:ln>
        </p:spPr>
        <p:txBody>
          <a:bodyPr lIns="0" tIns="0" rIns="0" bIns="0">
            <a:prstTxWarp prst="textNoShape">
              <a:avLst/>
            </a:prstTxWarp>
          </a:bodyPr>
          <a:lstStyle/>
          <a:p>
            <a:endParaRPr lang="en-US"/>
          </a:p>
        </p:txBody>
      </p:sp>
      <p:sp>
        <p:nvSpPr>
          <p:cNvPr id="36893" name="Line 29"/>
          <p:cNvSpPr>
            <a:spLocks noChangeShapeType="1"/>
          </p:cNvSpPr>
          <p:nvPr/>
        </p:nvSpPr>
        <p:spPr bwMode="auto">
          <a:xfrm flipH="1">
            <a:off x="4284663" y="5516563"/>
            <a:ext cx="287337" cy="1587"/>
          </a:xfrm>
          <a:prstGeom prst="line">
            <a:avLst/>
          </a:prstGeom>
          <a:noFill/>
          <a:ln w="9525" cap="flat">
            <a:solidFill>
              <a:srgbClr val="FF0000"/>
            </a:solidFill>
            <a:prstDash val="solid"/>
            <a:round/>
            <a:headEnd type="arrow" w="med" len="med"/>
            <a:tailEnd type="arrow" w="med" len="med"/>
          </a:ln>
        </p:spPr>
        <p:txBody>
          <a:bodyPr lIns="0" tIns="0" rIns="0" bIns="0">
            <a:prstTxWarp prst="textNoShape">
              <a:avLst/>
            </a:prstTxWarp>
          </a:bodyPr>
          <a:lstStyle/>
          <a:p>
            <a:endParaRPr lang="en-US"/>
          </a:p>
        </p:txBody>
      </p:sp>
      <p:sp>
        <p:nvSpPr>
          <p:cNvPr id="36894" name="Line 30"/>
          <p:cNvSpPr>
            <a:spLocks noChangeShapeType="1"/>
          </p:cNvSpPr>
          <p:nvPr/>
        </p:nvSpPr>
        <p:spPr bwMode="auto">
          <a:xfrm flipH="1">
            <a:off x="4572000" y="5516563"/>
            <a:ext cx="430213" cy="1587"/>
          </a:xfrm>
          <a:prstGeom prst="line">
            <a:avLst/>
          </a:prstGeom>
          <a:noFill/>
          <a:ln w="9525" cap="flat">
            <a:solidFill>
              <a:srgbClr val="FF0000"/>
            </a:solidFill>
            <a:prstDash val="solid"/>
            <a:round/>
            <a:headEnd type="arrow" w="med" len="med"/>
            <a:tailEnd type="arrow" w="med" len="med"/>
          </a:ln>
        </p:spPr>
        <p:txBody>
          <a:bodyPr lIns="0" tIns="0" rIns="0" bIns="0">
            <a:prstTxWarp prst="textNoShape">
              <a:avLst/>
            </a:prstTxWarp>
          </a:bodyPr>
          <a:lstStyle/>
          <a:p>
            <a:endParaRPr lang="en-US"/>
          </a:p>
        </p:txBody>
      </p:sp>
      <p:sp>
        <p:nvSpPr>
          <p:cNvPr id="36895" name="Line 31"/>
          <p:cNvSpPr>
            <a:spLocks noChangeShapeType="1"/>
          </p:cNvSpPr>
          <p:nvPr/>
        </p:nvSpPr>
        <p:spPr bwMode="auto">
          <a:xfrm flipH="1">
            <a:off x="5002213" y="5516563"/>
            <a:ext cx="288925" cy="1587"/>
          </a:xfrm>
          <a:prstGeom prst="line">
            <a:avLst/>
          </a:prstGeom>
          <a:noFill/>
          <a:ln w="9525" cap="flat">
            <a:solidFill>
              <a:srgbClr val="FF0000"/>
            </a:solidFill>
            <a:prstDash val="solid"/>
            <a:round/>
            <a:headEnd type="arrow" w="med" len="med"/>
            <a:tailEnd type="arrow" w="med" len="med"/>
          </a:ln>
        </p:spPr>
        <p:txBody>
          <a:bodyPr lIns="0" tIns="0" rIns="0" bIns="0">
            <a:prstTxWarp prst="textNoShape">
              <a:avLst/>
            </a:prstTxWarp>
          </a:bodyPr>
          <a:lstStyle/>
          <a:p>
            <a:endParaRPr lang="en-US"/>
          </a:p>
        </p:txBody>
      </p:sp>
      <p:sp>
        <p:nvSpPr>
          <p:cNvPr id="36896" name="Line 32"/>
          <p:cNvSpPr>
            <a:spLocks noChangeShapeType="1"/>
          </p:cNvSpPr>
          <p:nvPr/>
        </p:nvSpPr>
        <p:spPr bwMode="auto">
          <a:xfrm flipH="1">
            <a:off x="5291138" y="5516563"/>
            <a:ext cx="288925" cy="1587"/>
          </a:xfrm>
          <a:prstGeom prst="line">
            <a:avLst/>
          </a:prstGeom>
          <a:noFill/>
          <a:ln w="9525" cap="flat">
            <a:solidFill>
              <a:srgbClr val="FF0000"/>
            </a:solidFill>
            <a:prstDash val="solid"/>
            <a:round/>
            <a:headEnd type="arrow" w="med" len="med"/>
            <a:tailEnd type="arrow" w="med" len="med"/>
          </a:ln>
        </p:spPr>
        <p:txBody>
          <a:bodyPr lIns="0" tIns="0" rIns="0" bIns="0">
            <a:prstTxWarp prst="textNoShape">
              <a:avLst/>
            </a:prstTxWarp>
          </a:bodyPr>
          <a:lstStyle/>
          <a:p>
            <a:endParaRPr lang="en-US"/>
          </a:p>
        </p:txBody>
      </p:sp>
      <p:sp>
        <p:nvSpPr>
          <p:cNvPr id="36897" name="Line 33"/>
          <p:cNvSpPr>
            <a:spLocks noChangeShapeType="1"/>
          </p:cNvSpPr>
          <p:nvPr/>
        </p:nvSpPr>
        <p:spPr bwMode="auto">
          <a:xfrm flipH="1">
            <a:off x="5580063" y="5516563"/>
            <a:ext cx="287337" cy="1587"/>
          </a:xfrm>
          <a:prstGeom prst="line">
            <a:avLst/>
          </a:prstGeom>
          <a:noFill/>
          <a:ln w="9525" cap="flat">
            <a:solidFill>
              <a:srgbClr val="FF0000"/>
            </a:solidFill>
            <a:prstDash val="solid"/>
            <a:round/>
            <a:headEnd type="arrow" w="med" len="med"/>
            <a:tailEnd type="arrow" w="med" len="med"/>
          </a:ln>
        </p:spPr>
        <p:txBody>
          <a:bodyPr lIns="0" tIns="0" rIns="0" bIns="0">
            <a:prstTxWarp prst="textNoShape">
              <a:avLst/>
            </a:prstTxWarp>
          </a:bodyPr>
          <a:lstStyle/>
          <a:p>
            <a:endParaRPr lang="en-US"/>
          </a:p>
        </p:txBody>
      </p:sp>
      <p:sp>
        <p:nvSpPr>
          <p:cNvPr id="36898" name="Rectangle 34"/>
          <p:cNvSpPr>
            <a:spLocks/>
          </p:cNvSpPr>
          <p:nvPr/>
        </p:nvSpPr>
        <p:spPr bwMode="auto">
          <a:xfrm>
            <a:off x="5724525" y="3716338"/>
            <a:ext cx="576263" cy="2016125"/>
          </a:xfrm>
          <a:prstGeom prst="rect">
            <a:avLst/>
          </a:prstGeom>
          <a:noFill/>
          <a:ln w="254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36899" name="Rectangle 35"/>
          <p:cNvSpPr>
            <a:spLocks/>
          </p:cNvSpPr>
          <p:nvPr/>
        </p:nvSpPr>
        <p:spPr bwMode="auto">
          <a:xfrm>
            <a:off x="6372225" y="3860800"/>
            <a:ext cx="368300" cy="3302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950"/>
              </a:spcBef>
            </a:pPr>
            <a:r>
              <a:rPr lang="en-US" sz="1600">
                <a:solidFill>
                  <a:srgbClr val="FF0000"/>
                </a:solidFill>
                <a:latin typeface="Lucida Grande" charset="0"/>
                <a:ea typeface="Lucida Grande" charset="0"/>
                <a:cs typeface="Lucida Grande" charset="0"/>
                <a:sym typeface="Lucida Grande" charset="0"/>
              </a:rPr>
              <a:t>N</a:t>
            </a:r>
          </a:p>
        </p:txBody>
      </p:sp>
      <p:sp>
        <p:nvSpPr>
          <p:cNvPr id="36900" name="Rectangle 36"/>
          <p:cNvSpPr>
            <a:spLocks/>
          </p:cNvSpPr>
          <p:nvPr/>
        </p:nvSpPr>
        <p:spPr bwMode="auto">
          <a:xfrm>
            <a:off x="6372225" y="4076700"/>
            <a:ext cx="368300" cy="3302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950"/>
              </a:spcBef>
            </a:pPr>
            <a:r>
              <a:rPr lang="en-US" sz="1600">
                <a:solidFill>
                  <a:srgbClr val="FF0000"/>
                </a:solidFill>
                <a:latin typeface="Lucida Grande" charset="0"/>
                <a:ea typeface="Lucida Grande" charset="0"/>
                <a:cs typeface="Lucida Grande" charset="0"/>
                <a:sym typeface="Lucida Grande" charset="0"/>
              </a:rPr>
              <a:t>L</a:t>
            </a:r>
          </a:p>
        </p:txBody>
      </p:sp>
      <p:sp>
        <p:nvSpPr>
          <p:cNvPr id="36901" name="Rectangle 37"/>
          <p:cNvSpPr>
            <a:spLocks/>
          </p:cNvSpPr>
          <p:nvPr/>
        </p:nvSpPr>
        <p:spPr bwMode="auto">
          <a:xfrm>
            <a:off x="6372225" y="4292600"/>
            <a:ext cx="368300" cy="3302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950"/>
              </a:spcBef>
            </a:pPr>
            <a:r>
              <a:rPr lang="en-US" sz="1600">
                <a:solidFill>
                  <a:srgbClr val="FF0000"/>
                </a:solidFill>
                <a:latin typeface="Lucida Grande" charset="0"/>
                <a:ea typeface="Lucida Grande" charset="0"/>
                <a:cs typeface="Lucida Grande" charset="0"/>
                <a:sym typeface="Lucida Grande" charset="0"/>
              </a:rPr>
              <a:t>N</a:t>
            </a:r>
          </a:p>
        </p:txBody>
      </p:sp>
      <p:sp>
        <p:nvSpPr>
          <p:cNvPr id="36902" name="Rectangle 38"/>
          <p:cNvSpPr>
            <a:spLocks/>
          </p:cNvSpPr>
          <p:nvPr/>
        </p:nvSpPr>
        <p:spPr bwMode="auto">
          <a:xfrm>
            <a:off x="6372225" y="4508500"/>
            <a:ext cx="368300" cy="3302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950"/>
              </a:spcBef>
            </a:pPr>
            <a:r>
              <a:rPr lang="en-US" sz="1600">
                <a:solidFill>
                  <a:srgbClr val="FF0000"/>
                </a:solidFill>
                <a:latin typeface="Lucida Grande" charset="0"/>
                <a:ea typeface="Lucida Grande" charset="0"/>
                <a:cs typeface="Lucida Grande" charset="0"/>
                <a:sym typeface="Lucida Grande" charset="0"/>
              </a:rPr>
              <a:t>L</a:t>
            </a:r>
          </a:p>
        </p:txBody>
      </p:sp>
      <p:sp>
        <p:nvSpPr>
          <p:cNvPr id="36903" name="Line 39"/>
          <p:cNvSpPr>
            <a:spLocks noChangeShapeType="1"/>
          </p:cNvSpPr>
          <p:nvPr/>
        </p:nvSpPr>
        <p:spPr bwMode="auto">
          <a:xfrm flipH="1">
            <a:off x="2554288" y="5372100"/>
            <a:ext cx="288925"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04" name="Line 40"/>
          <p:cNvSpPr>
            <a:spLocks noChangeShapeType="1"/>
          </p:cNvSpPr>
          <p:nvPr/>
        </p:nvSpPr>
        <p:spPr bwMode="auto">
          <a:xfrm flipH="1">
            <a:off x="2843213" y="5372100"/>
            <a:ext cx="287337"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05" name="Line 41"/>
          <p:cNvSpPr>
            <a:spLocks noChangeShapeType="1"/>
          </p:cNvSpPr>
          <p:nvPr/>
        </p:nvSpPr>
        <p:spPr bwMode="auto">
          <a:xfrm flipH="1">
            <a:off x="3130550" y="5372100"/>
            <a:ext cx="288925"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06" name="Line 42"/>
          <p:cNvSpPr>
            <a:spLocks noChangeShapeType="1"/>
          </p:cNvSpPr>
          <p:nvPr/>
        </p:nvSpPr>
        <p:spPr bwMode="auto">
          <a:xfrm flipH="1">
            <a:off x="3419475" y="5372100"/>
            <a:ext cx="288925"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07" name="Line 43"/>
          <p:cNvSpPr>
            <a:spLocks noChangeShapeType="1"/>
          </p:cNvSpPr>
          <p:nvPr/>
        </p:nvSpPr>
        <p:spPr bwMode="auto">
          <a:xfrm flipH="1">
            <a:off x="3708400" y="5372100"/>
            <a:ext cx="287338"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08" name="Line 44"/>
          <p:cNvSpPr>
            <a:spLocks noChangeShapeType="1"/>
          </p:cNvSpPr>
          <p:nvPr/>
        </p:nvSpPr>
        <p:spPr bwMode="auto">
          <a:xfrm flipH="1">
            <a:off x="3995738" y="5372100"/>
            <a:ext cx="288925"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09" name="Line 45"/>
          <p:cNvSpPr>
            <a:spLocks noChangeShapeType="1"/>
          </p:cNvSpPr>
          <p:nvPr/>
        </p:nvSpPr>
        <p:spPr bwMode="auto">
          <a:xfrm flipH="1">
            <a:off x="4283075" y="5372100"/>
            <a:ext cx="287338"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10" name="Line 46"/>
          <p:cNvSpPr>
            <a:spLocks noChangeShapeType="1"/>
          </p:cNvSpPr>
          <p:nvPr/>
        </p:nvSpPr>
        <p:spPr bwMode="auto">
          <a:xfrm flipH="1">
            <a:off x="4570413" y="5372100"/>
            <a:ext cx="430212"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11" name="Line 47"/>
          <p:cNvSpPr>
            <a:spLocks noChangeShapeType="1"/>
          </p:cNvSpPr>
          <p:nvPr/>
        </p:nvSpPr>
        <p:spPr bwMode="auto">
          <a:xfrm flipH="1">
            <a:off x="5000625" y="5372100"/>
            <a:ext cx="288925"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12" name="Line 48"/>
          <p:cNvSpPr>
            <a:spLocks noChangeShapeType="1"/>
          </p:cNvSpPr>
          <p:nvPr/>
        </p:nvSpPr>
        <p:spPr bwMode="auto">
          <a:xfrm flipH="1">
            <a:off x="5289550" y="5372100"/>
            <a:ext cx="288925"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13" name="Line 49"/>
          <p:cNvSpPr>
            <a:spLocks noChangeShapeType="1"/>
          </p:cNvSpPr>
          <p:nvPr/>
        </p:nvSpPr>
        <p:spPr bwMode="auto">
          <a:xfrm flipH="1">
            <a:off x="5578475" y="5372100"/>
            <a:ext cx="287338"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14" name="Line 50"/>
          <p:cNvSpPr>
            <a:spLocks noChangeShapeType="1"/>
          </p:cNvSpPr>
          <p:nvPr/>
        </p:nvSpPr>
        <p:spPr bwMode="auto">
          <a:xfrm flipH="1">
            <a:off x="2555875" y="5229225"/>
            <a:ext cx="288925"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15" name="Line 51"/>
          <p:cNvSpPr>
            <a:spLocks noChangeShapeType="1"/>
          </p:cNvSpPr>
          <p:nvPr/>
        </p:nvSpPr>
        <p:spPr bwMode="auto">
          <a:xfrm flipH="1">
            <a:off x="2844800" y="5229225"/>
            <a:ext cx="287338"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16" name="Line 52"/>
          <p:cNvSpPr>
            <a:spLocks noChangeShapeType="1"/>
          </p:cNvSpPr>
          <p:nvPr/>
        </p:nvSpPr>
        <p:spPr bwMode="auto">
          <a:xfrm flipH="1">
            <a:off x="3132138" y="5229225"/>
            <a:ext cx="288925"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17" name="Line 53"/>
          <p:cNvSpPr>
            <a:spLocks noChangeShapeType="1"/>
          </p:cNvSpPr>
          <p:nvPr/>
        </p:nvSpPr>
        <p:spPr bwMode="auto">
          <a:xfrm flipH="1">
            <a:off x="3421063" y="5229225"/>
            <a:ext cx="288925"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18" name="Line 54"/>
          <p:cNvSpPr>
            <a:spLocks noChangeShapeType="1"/>
          </p:cNvSpPr>
          <p:nvPr/>
        </p:nvSpPr>
        <p:spPr bwMode="auto">
          <a:xfrm flipH="1">
            <a:off x="3709988" y="5229225"/>
            <a:ext cx="287337"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19" name="Line 55"/>
          <p:cNvSpPr>
            <a:spLocks noChangeShapeType="1"/>
          </p:cNvSpPr>
          <p:nvPr/>
        </p:nvSpPr>
        <p:spPr bwMode="auto">
          <a:xfrm flipH="1">
            <a:off x="3997325" y="5229225"/>
            <a:ext cx="288925"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20" name="Line 56"/>
          <p:cNvSpPr>
            <a:spLocks noChangeShapeType="1"/>
          </p:cNvSpPr>
          <p:nvPr/>
        </p:nvSpPr>
        <p:spPr bwMode="auto">
          <a:xfrm flipH="1">
            <a:off x="4284663" y="5229225"/>
            <a:ext cx="287337"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21" name="Line 57"/>
          <p:cNvSpPr>
            <a:spLocks noChangeShapeType="1"/>
          </p:cNvSpPr>
          <p:nvPr/>
        </p:nvSpPr>
        <p:spPr bwMode="auto">
          <a:xfrm flipH="1">
            <a:off x="4572000" y="5229225"/>
            <a:ext cx="430213"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22" name="Line 58"/>
          <p:cNvSpPr>
            <a:spLocks noChangeShapeType="1"/>
          </p:cNvSpPr>
          <p:nvPr/>
        </p:nvSpPr>
        <p:spPr bwMode="auto">
          <a:xfrm flipH="1">
            <a:off x="5002213" y="5229225"/>
            <a:ext cx="288925"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23" name="Line 59"/>
          <p:cNvSpPr>
            <a:spLocks noChangeShapeType="1"/>
          </p:cNvSpPr>
          <p:nvPr/>
        </p:nvSpPr>
        <p:spPr bwMode="auto">
          <a:xfrm flipH="1">
            <a:off x="5291138" y="5229225"/>
            <a:ext cx="288925"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24" name="Line 60"/>
          <p:cNvSpPr>
            <a:spLocks noChangeShapeType="1"/>
          </p:cNvSpPr>
          <p:nvPr/>
        </p:nvSpPr>
        <p:spPr bwMode="auto">
          <a:xfrm flipH="1">
            <a:off x="5580063" y="5229225"/>
            <a:ext cx="287337" cy="1588"/>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25" name="Line 61"/>
          <p:cNvSpPr>
            <a:spLocks noChangeShapeType="1"/>
          </p:cNvSpPr>
          <p:nvPr/>
        </p:nvSpPr>
        <p:spPr bwMode="auto">
          <a:xfrm flipH="1">
            <a:off x="2555875" y="5084763"/>
            <a:ext cx="288925" cy="1587"/>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26" name="Line 62"/>
          <p:cNvSpPr>
            <a:spLocks noChangeShapeType="1"/>
          </p:cNvSpPr>
          <p:nvPr/>
        </p:nvSpPr>
        <p:spPr bwMode="auto">
          <a:xfrm flipH="1">
            <a:off x="2844800" y="5084763"/>
            <a:ext cx="287338" cy="1587"/>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27" name="Line 63"/>
          <p:cNvSpPr>
            <a:spLocks noChangeShapeType="1"/>
          </p:cNvSpPr>
          <p:nvPr/>
        </p:nvSpPr>
        <p:spPr bwMode="auto">
          <a:xfrm flipH="1">
            <a:off x="3132138" y="5084763"/>
            <a:ext cx="288925" cy="1587"/>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28" name="Line 64"/>
          <p:cNvSpPr>
            <a:spLocks noChangeShapeType="1"/>
          </p:cNvSpPr>
          <p:nvPr/>
        </p:nvSpPr>
        <p:spPr bwMode="auto">
          <a:xfrm flipH="1">
            <a:off x="3421063" y="5084763"/>
            <a:ext cx="288925" cy="1587"/>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29" name="Line 65"/>
          <p:cNvSpPr>
            <a:spLocks noChangeShapeType="1"/>
          </p:cNvSpPr>
          <p:nvPr/>
        </p:nvSpPr>
        <p:spPr bwMode="auto">
          <a:xfrm flipH="1">
            <a:off x="3709988" y="5084763"/>
            <a:ext cx="287337" cy="1587"/>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30" name="Line 66"/>
          <p:cNvSpPr>
            <a:spLocks noChangeShapeType="1"/>
          </p:cNvSpPr>
          <p:nvPr/>
        </p:nvSpPr>
        <p:spPr bwMode="auto">
          <a:xfrm flipH="1">
            <a:off x="3997325" y="5084763"/>
            <a:ext cx="288925" cy="1587"/>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31" name="Line 67"/>
          <p:cNvSpPr>
            <a:spLocks noChangeShapeType="1"/>
          </p:cNvSpPr>
          <p:nvPr/>
        </p:nvSpPr>
        <p:spPr bwMode="auto">
          <a:xfrm flipH="1">
            <a:off x="4284663" y="5084763"/>
            <a:ext cx="287337" cy="1587"/>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32" name="Line 68"/>
          <p:cNvSpPr>
            <a:spLocks noChangeShapeType="1"/>
          </p:cNvSpPr>
          <p:nvPr/>
        </p:nvSpPr>
        <p:spPr bwMode="auto">
          <a:xfrm flipH="1">
            <a:off x="4572000" y="5084763"/>
            <a:ext cx="430213" cy="1587"/>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33" name="Line 69"/>
          <p:cNvSpPr>
            <a:spLocks noChangeShapeType="1"/>
          </p:cNvSpPr>
          <p:nvPr/>
        </p:nvSpPr>
        <p:spPr bwMode="auto">
          <a:xfrm flipH="1">
            <a:off x="5002213" y="5084763"/>
            <a:ext cx="288925" cy="1587"/>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34" name="Line 70"/>
          <p:cNvSpPr>
            <a:spLocks noChangeShapeType="1"/>
          </p:cNvSpPr>
          <p:nvPr/>
        </p:nvSpPr>
        <p:spPr bwMode="auto">
          <a:xfrm flipH="1">
            <a:off x="5291138" y="5084763"/>
            <a:ext cx="288925" cy="1587"/>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36935" name="Line 71"/>
          <p:cNvSpPr>
            <a:spLocks noChangeShapeType="1"/>
          </p:cNvSpPr>
          <p:nvPr/>
        </p:nvSpPr>
        <p:spPr bwMode="auto">
          <a:xfrm flipH="1">
            <a:off x="5580063" y="5084763"/>
            <a:ext cx="287337" cy="1587"/>
          </a:xfrm>
          <a:prstGeom prst="line">
            <a:avLst/>
          </a:prstGeom>
          <a:noFill/>
          <a:ln w="9525" cap="flat">
            <a:solidFill>
              <a:schemeClr val="tx1"/>
            </a:solidFill>
            <a:prstDash val="solid"/>
            <a:round/>
            <a:headEnd type="arrow" w="med" len="med"/>
            <a:tailEnd type="arrow" w="med" len="med"/>
          </a:ln>
        </p:spPr>
        <p:txBody>
          <a:bodyPr lIns="0" tIns="0" rIns="0" bIns="0">
            <a:prstTxWarp prst="textNoShape">
              <a:avLst/>
            </a:prstTxWarp>
          </a:bodyPr>
          <a:lstStyle/>
          <a:p>
            <a:endParaRPr lang="en-US"/>
          </a:p>
        </p:txBody>
      </p:sp>
      <p:sp>
        <p:nvSpPr>
          <p:cNvPr id="74" name="Date Placeholder 73"/>
          <p:cNvSpPr>
            <a:spLocks noGrp="1"/>
          </p:cNvSpPr>
          <p:nvPr>
            <p:ph type="dt" sz="half" idx="10"/>
          </p:nvPr>
        </p:nvSpPr>
        <p:spPr/>
        <p:txBody>
          <a:bodyPr/>
          <a:lstStyle/>
          <a:p>
            <a:fld id="{1C58EFC8-A4A5-3B4D-8945-9F1FB2DAA550}" type="datetime1">
              <a:rPr lang="ko-KR" altLang="en-US" smtClean="0"/>
              <a:t>2/25/10</a:t>
            </a:fld>
            <a:endParaRPr lang="en-US"/>
          </a:p>
        </p:txBody>
      </p:sp>
      <p:sp>
        <p:nvSpPr>
          <p:cNvPr id="75" name="Footer Placeholder 74"/>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894D646C-245D-8448-99B7-4761EC9DE5BC}" type="slidenum">
              <a:rPr lang="en-US"/>
              <a:pPr/>
              <a:t>65</a:t>
            </a:fld>
            <a:endParaRPr lang="en-US"/>
          </a:p>
        </p:txBody>
      </p:sp>
      <p:sp>
        <p:nvSpPr>
          <p:cNvPr id="37889" name="Rectangle 1"/>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37890" name="Rectangle 2"/>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pic>
        <p:nvPicPr>
          <p:cNvPr id="37891" name="Picture 3"/>
          <p:cNvPicPr>
            <a:picLocks noChangeArrowheads="1"/>
          </p:cNvPicPr>
          <p:nvPr/>
        </p:nvPicPr>
        <p:blipFill>
          <a:blip r:embed="rId2"/>
          <a:srcRect/>
          <a:stretch>
            <a:fillRect/>
          </a:stretch>
        </p:blipFill>
        <p:spPr bwMode="auto">
          <a:xfrm>
            <a:off x="323850" y="260350"/>
            <a:ext cx="5638800" cy="3906838"/>
          </a:xfrm>
          <a:prstGeom prst="rect">
            <a:avLst/>
          </a:prstGeom>
          <a:noFill/>
          <a:ln w="9525" cap="flat">
            <a:noFill/>
            <a:miter lim="800000"/>
            <a:headEnd/>
            <a:tailEnd/>
          </a:ln>
        </p:spPr>
      </p:pic>
      <p:sp>
        <p:nvSpPr>
          <p:cNvPr id="37892" name="Rectangle 4"/>
          <p:cNvSpPr>
            <a:spLocks/>
          </p:cNvSpPr>
          <p:nvPr/>
        </p:nvSpPr>
        <p:spPr bwMode="auto">
          <a:xfrm>
            <a:off x="381000" y="4267200"/>
            <a:ext cx="8394700" cy="2057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400"/>
              </a:spcBef>
            </a:pPr>
            <a:r>
              <a:rPr lang="en-US">
                <a:solidFill>
                  <a:srgbClr val="3333CC"/>
                </a:solidFill>
                <a:latin typeface="Lucida Sans Unicode" charset="0"/>
                <a:ea typeface="AppleGothic" charset="-127"/>
                <a:cs typeface="AppleGothic" charset="-127"/>
                <a:sym typeface="Lucida Sans Unicode" charset="0"/>
              </a:rPr>
              <a:t>CAMAC bus</a:t>
            </a:r>
            <a:r>
              <a:rPr lang="ja-JP" altLang="en-US">
                <a:solidFill>
                  <a:srgbClr val="3333CC"/>
                </a:solidFill>
                <a:latin typeface="Lucida Sans Unicode" charset="0"/>
                <a:ea typeface="AppleGothic" charset="-127"/>
                <a:cs typeface="AppleGothic" charset="-127"/>
                <a:sym typeface="Lucida Sans Unicode" charset="0"/>
              </a:rPr>
              <a:t>특징</a:t>
            </a:r>
            <a:endParaRPr lang="en-US">
              <a:solidFill>
                <a:srgbClr val="3333CC"/>
              </a:solidFill>
              <a:latin typeface="Lucida Sans Unicode" charset="0"/>
              <a:ea typeface="AppleGothic" charset="-127"/>
              <a:cs typeface="AppleGothic" charset="-127"/>
              <a:sym typeface="Lucida Sans Unicode" charset="0"/>
            </a:endParaRP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 Read</a:t>
            </a:r>
            <a:r>
              <a:rPr lang="ja-JP" altLang="en-US">
                <a:solidFill>
                  <a:schemeClr val="tx1"/>
                </a:solidFill>
                <a:latin typeface="Lucida Sans Unicode" charset="0"/>
                <a:ea typeface="AppleGothic" charset="-127"/>
                <a:cs typeface="AppleGothic" charset="-127"/>
                <a:sym typeface="Lucida Sans Unicode" charset="0"/>
              </a:rPr>
              <a:t>와</a:t>
            </a:r>
            <a:r>
              <a:rPr lang="en-US">
                <a:solidFill>
                  <a:schemeClr val="tx1"/>
                </a:solidFill>
                <a:latin typeface="Lucida Sans Unicode" charset="0"/>
                <a:ea typeface="AppleGothic" charset="-127"/>
                <a:cs typeface="AppleGothic" charset="-127"/>
                <a:sym typeface="Lucida Sans Unicode" charset="0"/>
              </a:rPr>
              <a:t> Write</a:t>
            </a:r>
            <a:r>
              <a:rPr lang="ja-JP" altLang="en-US">
                <a:solidFill>
                  <a:schemeClr val="tx1"/>
                </a:solidFill>
                <a:latin typeface="Lucida Sans Unicode" charset="0"/>
                <a:ea typeface="AppleGothic" charset="-127"/>
                <a:cs typeface="AppleGothic" charset="-127"/>
                <a:sym typeface="Lucida Sans Unicode" charset="0"/>
              </a:rPr>
              <a:t>데이터</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선이</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따로</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있다</a:t>
            </a:r>
            <a:r>
              <a:rPr lang="en-US">
                <a:solidFill>
                  <a:schemeClr val="tx1"/>
                </a:solidFill>
                <a:latin typeface="Lucida Sans Unicode" charset="0"/>
                <a:ea typeface="AppleGothic" charset="-127"/>
                <a:cs typeface="AppleGothic" charset="-127"/>
                <a:sym typeface="Lucida Sans Unicode" charset="0"/>
              </a:rPr>
              <a:t>.</a:t>
            </a: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 Acknowledge</a:t>
            </a:r>
            <a:r>
              <a:rPr lang="ja-JP" altLang="en-US">
                <a:solidFill>
                  <a:schemeClr val="tx1"/>
                </a:solidFill>
                <a:latin typeface="Lucida Sans Unicode" charset="0"/>
                <a:ea typeface="AppleGothic" charset="-127"/>
                <a:cs typeface="AppleGothic" charset="-127"/>
                <a:sym typeface="Lucida Sans Unicode" charset="0"/>
              </a:rPr>
              <a:t>가</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없는</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동기</a:t>
            </a:r>
            <a:r>
              <a:rPr lang="en-US">
                <a:solidFill>
                  <a:schemeClr val="tx1"/>
                </a:solidFill>
                <a:latin typeface="Lucida Sans Unicode" charset="0"/>
                <a:ea typeface="AppleGothic" charset="-127"/>
                <a:cs typeface="AppleGothic" charset="-127"/>
                <a:sym typeface="Lucida Sans Unicode" charset="0"/>
              </a:rPr>
              <a:t>(synchronous)</a:t>
            </a:r>
            <a:r>
              <a:rPr lang="ja-JP" altLang="en-US">
                <a:solidFill>
                  <a:schemeClr val="tx1"/>
                </a:solidFill>
                <a:latin typeface="Lucida Sans Unicode" charset="0"/>
                <a:ea typeface="AppleGothic" charset="-127"/>
                <a:cs typeface="AppleGothic" charset="-127"/>
                <a:sym typeface="Lucida Sans Unicode" charset="0"/>
              </a:rPr>
              <a:t>버스이다</a:t>
            </a:r>
            <a:r>
              <a:rPr lang="en-US">
                <a:solidFill>
                  <a:schemeClr val="tx1"/>
                </a:solidFill>
                <a:latin typeface="Lucida Sans Unicode" charset="0"/>
                <a:ea typeface="AppleGothic" charset="-127"/>
                <a:cs typeface="AppleGothic" charset="-127"/>
                <a:sym typeface="Lucida Sans Unicode" charset="0"/>
              </a:rPr>
              <a:t>.</a:t>
            </a: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 N</a:t>
            </a:r>
            <a:r>
              <a:rPr lang="ja-JP" altLang="en-US">
                <a:solidFill>
                  <a:schemeClr val="tx1"/>
                </a:solidFill>
                <a:latin typeface="Lucida Sans Unicode" charset="0"/>
                <a:ea typeface="AppleGothic" charset="-127"/>
                <a:cs typeface="AppleGothic" charset="-127"/>
                <a:sym typeface="Lucida Sans Unicode" charset="0"/>
              </a:rPr>
              <a:t>과</a:t>
            </a:r>
            <a:r>
              <a:rPr lang="en-US">
                <a:solidFill>
                  <a:schemeClr val="tx1"/>
                </a:solidFill>
                <a:latin typeface="Lucida Sans Unicode" charset="0"/>
                <a:ea typeface="AppleGothic" charset="-127"/>
                <a:cs typeface="AppleGothic" charset="-127"/>
                <a:sym typeface="Lucida Sans Unicode" charset="0"/>
              </a:rPr>
              <a:t> L </a:t>
            </a:r>
            <a:r>
              <a:rPr lang="ja-JP" altLang="en-US">
                <a:solidFill>
                  <a:schemeClr val="tx1"/>
                </a:solidFill>
                <a:latin typeface="Lucida Sans Unicode" charset="0"/>
                <a:ea typeface="AppleGothic" charset="-127"/>
                <a:cs typeface="AppleGothic" charset="-127"/>
                <a:sym typeface="Lucida Sans Unicode" charset="0"/>
              </a:rPr>
              <a:t>신호가</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슬롯</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각각에</a:t>
            </a:r>
            <a:r>
              <a:rPr lang="en-US">
                <a:solidFill>
                  <a:schemeClr val="tx1"/>
                </a:solidFill>
                <a:latin typeface="Lucida Sans Unicode" charset="0"/>
                <a:ea typeface="AppleGothic" charset="-127"/>
                <a:cs typeface="AppleGothic" charset="-127"/>
                <a:sym typeface="Lucida Sans Unicode" charset="0"/>
              </a:rPr>
              <a:t> 1</a:t>
            </a:r>
            <a:r>
              <a:rPr lang="ja-JP" altLang="en-US">
                <a:solidFill>
                  <a:schemeClr val="tx1"/>
                </a:solidFill>
                <a:latin typeface="Lucida Sans Unicode" charset="0"/>
                <a:ea typeface="AppleGothic" charset="-127"/>
                <a:cs typeface="AppleGothic" charset="-127"/>
                <a:sym typeface="Lucida Sans Unicode" charset="0"/>
              </a:rPr>
              <a:t>대</a:t>
            </a:r>
            <a:r>
              <a:rPr lang="en-US">
                <a:solidFill>
                  <a:schemeClr val="tx1"/>
                </a:solidFill>
                <a:latin typeface="Lucida Sans Unicode" charset="0"/>
                <a:ea typeface="AppleGothic" charset="-127"/>
                <a:cs typeface="AppleGothic" charset="-127"/>
                <a:sym typeface="Lucida Sans Unicode" charset="0"/>
              </a:rPr>
              <a:t> 1</a:t>
            </a:r>
            <a:r>
              <a:rPr lang="ja-JP" altLang="en-US">
                <a:solidFill>
                  <a:schemeClr val="tx1"/>
                </a:solidFill>
                <a:latin typeface="Lucida Sans Unicode" charset="0"/>
                <a:ea typeface="AppleGothic" charset="-127"/>
                <a:cs typeface="AppleGothic" charset="-127"/>
                <a:sym typeface="Lucida Sans Unicode" charset="0"/>
              </a:rPr>
              <a:t>연결된다</a:t>
            </a:r>
            <a:r>
              <a:rPr lang="en-US">
                <a:solidFill>
                  <a:schemeClr val="tx1"/>
                </a:solidFill>
                <a:latin typeface="Lucida Sans Unicode" charset="0"/>
                <a:ea typeface="AppleGothic" charset="-127"/>
                <a:cs typeface="AppleGothic" charset="-127"/>
                <a:sym typeface="Lucida Sans Unicode" charset="0"/>
              </a:rPr>
              <a:t>.</a:t>
            </a:r>
          </a:p>
        </p:txBody>
      </p:sp>
      <p:sp>
        <p:nvSpPr>
          <p:cNvPr id="37893" name="Rectangle 5"/>
          <p:cNvSpPr>
            <a:spLocks/>
          </p:cNvSpPr>
          <p:nvPr/>
        </p:nvSpPr>
        <p:spPr bwMode="auto">
          <a:xfrm>
            <a:off x="4483100" y="4292600"/>
            <a:ext cx="2017713" cy="1270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en-US" sz="700" b="1">
                <a:solidFill>
                  <a:srgbClr val="FFFFFF"/>
                </a:solidFill>
                <a:latin typeface="Lucida Grande" charset="0"/>
                <a:ea typeface="AppleGothic" charset="-127"/>
                <a:cs typeface="AppleGothic" charset="-127"/>
                <a:sym typeface="Lucida Grande" charset="0"/>
              </a:rPr>
              <a:t>controller</a:t>
            </a:r>
            <a:r>
              <a:rPr lang="ja-JP" altLang="en-US" sz="700" b="1">
                <a:solidFill>
                  <a:srgbClr val="FFFFFF"/>
                </a:solidFill>
                <a:latin typeface="Lucida Grande" charset="0"/>
                <a:ea typeface="AppleGothic" charset="-127"/>
                <a:cs typeface="AppleGothic" charset="-127"/>
                <a:sym typeface="Lucida Grande" charset="0"/>
              </a:rPr>
              <a:t>를</a:t>
            </a:r>
            <a:r>
              <a:rPr lang="en-US" sz="700" b="1">
                <a:solidFill>
                  <a:srgbClr val="FFFFFF"/>
                </a:solidFill>
                <a:latin typeface="Lucida Grande" charset="0"/>
                <a:ea typeface="AppleGothic" charset="-127"/>
                <a:cs typeface="AppleGothic" charset="-127"/>
                <a:sym typeface="Lucida Grande" charset="0"/>
              </a:rPr>
              <a:t> </a:t>
            </a:r>
            <a:r>
              <a:rPr lang="ja-JP" altLang="en-US" sz="700" b="1">
                <a:solidFill>
                  <a:srgbClr val="FFFFFF"/>
                </a:solidFill>
                <a:latin typeface="Lucida Grande" charset="0"/>
                <a:ea typeface="AppleGothic" charset="-127"/>
                <a:cs typeface="AppleGothic" charset="-127"/>
                <a:sym typeface="Lucida Grande" charset="0"/>
              </a:rPr>
              <a:t>기준으로</a:t>
            </a:r>
            <a:r>
              <a:rPr lang="en-US" sz="700" b="1">
                <a:solidFill>
                  <a:srgbClr val="FFFFFF"/>
                </a:solidFill>
                <a:latin typeface="Lucida Grande" charset="0"/>
                <a:ea typeface="AppleGothic" charset="-127"/>
                <a:cs typeface="AppleGothic" charset="-127"/>
                <a:sym typeface="Lucida Grande" charset="0"/>
              </a:rPr>
              <a:t> Read</a:t>
            </a:r>
            <a:r>
              <a:rPr lang="ja-JP" altLang="en-US" sz="700" b="1">
                <a:solidFill>
                  <a:srgbClr val="FFFFFF"/>
                </a:solidFill>
                <a:latin typeface="Lucida Grande" charset="0"/>
                <a:ea typeface="AppleGothic" charset="-127"/>
                <a:cs typeface="AppleGothic" charset="-127"/>
                <a:sym typeface="Lucida Grande" charset="0"/>
              </a:rPr>
              <a:t>와</a:t>
            </a:r>
            <a:r>
              <a:rPr lang="en-US" sz="700" b="1">
                <a:solidFill>
                  <a:srgbClr val="FFFFFF"/>
                </a:solidFill>
                <a:latin typeface="Lucida Grande" charset="0"/>
                <a:ea typeface="AppleGothic" charset="-127"/>
                <a:cs typeface="AppleGothic" charset="-127"/>
                <a:sym typeface="Lucida Grande" charset="0"/>
              </a:rPr>
              <a:t> Writer</a:t>
            </a:r>
            <a:r>
              <a:rPr lang="ja-JP" altLang="en-US" sz="700" b="1">
                <a:solidFill>
                  <a:srgbClr val="FFFFFF"/>
                </a:solidFill>
                <a:latin typeface="Lucida Grande" charset="0"/>
                <a:ea typeface="AppleGothic" charset="-127"/>
                <a:cs typeface="AppleGothic" charset="-127"/>
                <a:sym typeface="Lucida Grande" charset="0"/>
              </a:rPr>
              <a:t>로</a:t>
            </a:r>
            <a:r>
              <a:rPr lang="en-US" sz="700" b="1">
                <a:solidFill>
                  <a:srgbClr val="FFFFFF"/>
                </a:solidFill>
                <a:latin typeface="Lucida Grande" charset="0"/>
                <a:ea typeface="AppleGothic" charset="-127"/>
                <a:cs typeface="AppleGothic" charset="-127"/>
                <a:sym typeface="Lucida Grande" charset="0"/>
              </a:rPr>
              <a:t> </a:t>
            </a:r>
            <a:r>
              <a:rPr lang="ja-JP" altLang="en-US" sz="700" b="1">
                <a:solidFill>
                  <a:srgbClr val="FFFFFF"/>
                </a:solidFill>
                <a:latin typeface="Lucida Grande" charset="0"/>
                <a:ea typeface="AppleGothic" charset="-127"/>
                <a:cs typeface="AppleGothic" charset="-127"/>
                <a:sym typeface="Lucida Grande" charset="0"/>
              </a:rPr>
              <a:t>나눔</a:t>
            </a:r>
            <a:endParaRPr lang="en-US" sz="700" b="1">
              <a:solidFill>
                <a:srgbClr val="FFFFFF"/>
              </a:solidFill>
              <a:latin typeface="Lucida Grande" charset="0"/>
              <a:ea typeface="AppleGothic" charset="-127"/>
              <a:cs typeface="AppleGothic" charset="-127"/>
              <a:sym typeface="Lucida Grande" charset="0"/>
            </a:endParaRPr>
          </a:p>
        </p:txBody>
      </p:sp>
      <p:sp>
        <p:nvSpPr>
          <p:cNvPr id="37894" name="Freeform 6"/>
          <p:cNvSpPr>
            <a:spLocks/>
          </p:cNvSpPr>
          <p:nvPr/>
        </p:nvSpPr>
        <p:spPr bwMode="auto">
          <a:xfrm>
            <a:off x="5292725" y="620713"/>
            <a:ext cx="288925" cy="914400"/>
          </a:xfrm>
          <a:custGeom>
            <a:avLst/>
            <a:gdLst/>
            <a:ahLst/>
            <a:cxnLst>
              <a:cxn ang="0">
                <a:pos x="0" y="0"/>
              </a:cxn>
              <a:cxn ang="0">
                <a:pos x="10800" y="3300"/>
              </a:cxn>
              <a:cxn ang="0">
                <a:pos x="10800" y="7500"/>
              </a:cxn>
              <a:cxn ang="0">
                <a:pos x="21600" y="10800"/>
              </a:cxn>
              <a:cxn ang="0">
                <a:pos x="10800" y="14100"/>
              </a:cxn>
              <a:cxn ang="0">
                <a:pos x="10800" y="18300"/>
              </a:cxn>
              <a:cxn ang="0">
                <a:pos x="0" y="21600"/>
              </a:cxn>
            </a:cxnLst>
            <a:rect l="0" t="0" r="r" b="b"/>
            <a:pathLst>
              <a:path w="21600" h="21600">
                <a:moveTo>
                  <a:pt x="0" y="0"/>
                </a:moveTo>
                <a:cubicBezTo>
                  <a:pt x="5965" y="0"/>
                  <a:pt x="10800" y="1477"/>
                  <a:pt x="10800" y="3300"/>
                </a:cubicBezTo>
                <a:lnTo>
                  <a:pt x="10800" y="7500"/>
                </a:lnTo>
                <a:cubicBezTo>
                  <a:pt x="10800" y="9323"/>
                  <a:pt x="15635" y="10800"/>
                  <a:pt x="21600" y="10800"/>
                </a:cubicBezTo>
                <a:cubicBezTo>
                  <a:pt x="15635" y="10800"/>
                  <a:pt x="10800" y="12277"/>
                  <a:pt x="10800" y="14100"/>
                </a:cubicBezTo>
                <a:lnTo>
                  <a:pt x="10800" y="18300"/>
                </a:lnTo>
                <a:cubicBezTo>
                  <a:pt x="10800" y="20123"/>
                  <a:pt x="5965" y="21600"/>
                  <a:pt x="0" y="21600"/>
                </a:cubicBezTo>
              </a:path>
            </a:pathLst>
          </a:custGeom>
          <a:noFill/>
          <a:ln w="25400" cap="flat">
            <a:solidFill>
              <a:srgbClr val="0000FF"/>
            </a:solidFill>
            <a:prstDash val="solid"/>
            <a:round/>
            <a:headEnd type="none" w="med" len="med"/>
            <a:tailEnd type="none" w="med" len="med"/>
          </a:ln>
        </p:spPr>
        <p:txBody>
          <a:bodyPr lIns="0" tIns="0" rIns="0" bIns="0">
            <a:prstTxWarp prst="textNoShape">
              <a:avLst/>
            </a:prstTxWarp>
          </a:bodyPr>
          <a:lstStyle/>
          <a:p>
            <a:endParaRPr lang="en-US"/>
          </a:p>
        </p:txBody>
      </p:sp>
      <p:sp>
        <p:nvSpPr>
          <p:cNvPr id="37895" name="Rectangle 7"/>
          <p:cNvSpPr>
            <a:spLocks/>
          </p:cNvSpPr>
          <p:nvPr/>
        </p:nvSpPr>
        <p:spPr bwMode="auto">
          <a:xfrm>
            <a:off x="5862638" y="908050"/>
            <a:ext cx="1957387" cy="2413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en-US" sz="1400" b="1">
                <a:solidFill>
                  <a:srgbClr val="0000FF"/>
                </a:solidFill>
                <a:latin typeface="Lucida Grande" charset="0"/>
                <a:ea typeface="AppleGothic" charset="-127"/>
                <a:cs typeface="AppleGothic" charset="-127"/>
                <a:sym typeface="Lucida Grande" charset="0"/>
              </a:rPr>
              <a:t>Read</a:t>
            </a:r>
            <a:r>
              <a:rPr lang="ja-JP" altLang="en-US" sz="1400" b="1">
                <a:solidFill>
                  <a:srgbClr val="0000FF"/>
                </a:solidFill>
                <a:latin typeface="Lucida Grande" charset="0"/>
                <a:ea typeface="AppleGothic" charset="-127"/>
                <a:cs typeface="AppleGothic" charset="-127"/>
                <a:sym typeface="Lucida Grande" charset="0"/>
              </a:rPr>
              <a:t>를</a:t>
            </a:r>
            <a:r>
              <a:rPr lang="en-US" sz="1400" b="1">
                <a:solidFill>
                  <a:srgbClr val="0000FF"/>
                </a:solidFill>
                <a:latin typeface="Lucida Grande" charset="0"/>
                <a:ea typeface="AppleGothic" charset="-127"/>
                <a:cs typeface="AppleGothic" charset="-127"/>
                <a:sym typeface="Lucida Grande" charset="0"/>
              </a:rPr>
              <a:t> </a:t>
            </a:r>
            <a:r>
              <a:rPr lang="ja-JP" altLang="en-US" sz="1400" b="1">
                <a:solidFill>
                  <a:srgbClr val="0000FF"/>
                </a:solidFill>
                <a:latin typeface="Lucida Grande" charset="0"/>
                <a:ea typeface="AppleGothic" charset="-127"/>
                <a:cs typeface="AppleGothic" charset="-127"/>
                <a:sym typeface="Lucida Grande" charset="0"/>
              </a:rPr>
              <a:t>주관하는</a:t>
            </a:r>
            <a:r>
              <a:rPr lang="en-US" sz="1400" b="1">
                <a:solidFill>
                  <a:srgbClr val="0000FF"/>
                </a:solidFill>
                <a:latin typeface="Lucida Grande" charset="0"/>
                <a:ea typeface="AppleGothic" charset="-127"/>
                <a:cs typeface="AppleGothic" charset="-127"/>
                <a:sym typeface="Lucida Grande" charset="0"/>
              </a:rPr>
              <a:t> </a:t>
            </a:r>
            <a:r>
              <a:rPr lang="ja-JP" altLang="en-US" sz="1400" b="1">
                <a:solidFill>
                  <a:srgbClr val="0000FF"/>
                </a:solidFill>
                <a:latin typeface="Lucida Grande" charset="0"/>
                <a:ea typeface="AppleGothic" charset="-127"/>
                <a:cs typeface="AppleGothic" charset="-127"/>
                <a:sym typeface="Lucida Grande" charset="0"/>
              </a:rPr>
              <a:t>부분</a:t>
            </a:r>
            <a:endParaRPr lang="en-US" sz="1400" b="1">
              <a:solidFill>
                <a:srgbClr val="0000FF"/>
              </a:solidFill>
              <a:latin typeface="Lucida Grande" charset="0"/>
              <a:ea typeface="AppleGothic" charset="-127"/>
              <a:cs typeface="AppleGothic" charset="-127"/>
              <a:sym typeface="Lucida Grande" charset="0"/>
            </a:endParaRPr>
          </a:p>
        </p:txBody>
      </p:sp>
      <p:sp>
        <p:nvSpPr>
          <p:cNvPr id="37896" name="Freeform 8"/>
          <p:cNvSpPr>
            <a:spLocks/>
          </p:cNvSpPr>
          <p:nvPr/>
        </p:nvSpPr>
        <p:spPr bwMode="auto">
          <a:xfrm>
            <a:off x="5219700" y="2997200"/>
            <a:ext cx="287338" cy="914400"/>
          </a:xfrm>
          <a:custGeom>
            <a:avLst/>
            <a:gdLst/>
            <a:ahLst/>
            <a:cxnLst>
              <a:cxn ang="0">
                <a:pos x="0" y="0"/>
              </a:cxn>
              <a:cxn ang="0">
                <a:pos x="10800" y="3300"/>
              </a:cxn>
              <a:cxn ang="0">
                <a:pos x="10800" y="7500"/>
              </a:cxn>
              <a:cxn ang="0">
                <a:pos x="21600" y="10800"/>
              </a:cxn>
              <a:cxn ang="0">
                <a:pos x="10800" y="14100"/>
              </a:cxn>
              <a:cxn ang="0">
                <a:pos x="10800" y="18300"/>
              </a:cxn>
              <a:cxn ang="0">
                <a:pos x="0" y="21600"/>
              </a:cxn>
            </a:cxnLst>
            <a:rect l="0" t="0" r="r" b="b"/>
            <a:pathLst>
              <a:path w="21600" h="21600">
                <a:moveTo>
                  <a:pt x="0" y="0"/>
                </a:moveTo>
                <a:cubicBezTo>
                  <a:pt x="5965" y="0"/>
                  <a:pt x="10800" y="1477"/>
                  <a:pt x="10800" y="3300"/>
                </a:cubicBezTo>
                <a:lnTo>
                  <a:pt x="10800" y="7500"/>
                </a:lnTo>
                <a:cubicBezTo>
                  <a:pt x="10800" y="9323"/>
                  <a:pt x="15635" y="10800"/>
                  <a:pt x="21600" y="10800"/>
                </a:cubicBezTo>
                <a:cubicBezTo>
                  <a:pt x="15635" y="10800"/>
                  <a:pt x="10800" y="12277"/>
                  <a:pt x="10800" y="14100"/>
                </a:cubicBezTo>
                <a:lnTo>
                  <a:pt x="10800" y="18300"/>
                </a:lnTo>
                <a:cubicBezTo>
                  <a:pt x="10800" y="20123"/>
                  <a:pt x="5965" y="21600"/>
                  <a:pt x="0" y="21600"/>
                </a:cubicBezTo>
              </a:path>
            </a:pathLst>
          </a:custGeom>
          <a:noFill/>
          <a:ln w="25400" cap="flat">
            <a:solidFill>
              <a:srgbClr val="0000FF"/>
            </a:solidFill>
            <a:prstDash val="solid"/>
            <a:round/>
            <a:headEnd type="none" w="med" len="med"/>
            <a:tailEnd type="none" w="med" len="med"/>
          </a:ln>
        </p:spPr>
        <p:txBody>
          <a:bodyPr lIns="0" tIns="0" rIns="0" bIns="0">
            <a:prstTxWarp prst="textNoShape">
              <a:avLst/>
            </a:prstTxWarp>
          </a:bodyPr>
          <a:lstStyle/>
          <a:p>
            <a:endParaRPr lang="en-US"/>
          </a:p>
        </p:txBody>
      </p:sp>
      <p:sp>
        <p:nvSpPr>
          <p:cNvPr id="37897" name="Rectangle 9"/>
          <p:cNvSpPr>
            <a:spLocks/>
          </p:cNvSpPr>
          <p:nvPr/>
        </p:nvSpPr>
        <p:spPr bwMode="auto">
          <a:xfrm>
            <a:off x="5715000" y="3284538"/>
            <a:ext cx="1960563" cy="2286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en-US" sz="1300" b="1">
                <a:solidFill>
                  <a:srgbClr val="0000FF"/>
                </a:solidFill>
                <a:latin typeface="Lucida Grande" charset="0"/>
                <a:ea typeface="AppleGothic" charset="-127"/>
                <a:cs typeface="AppleGothic" charset="-127"/>
                <a:sym typeface="Lucida Grande" charset="0"/>
              </a:rPr>
              <a:t>Writer</a:t>
            </a:r>
            <a:r>
              <a:rPr lang="ja-JP" altLang="en-US" sz="1300" b="1">
                <a:solidFill>
                  <a:srgbClr val="0000FF"/>
                </a:solidFill>
                <a:latin typeface="Lucida Grande" charset="0"/>
                <a:ea typeface="AppleGothic" charset="-127"/>
                <a:cs typeface="AppleGothic" charset="-127"/>
                <a:sym typeface="Lucida Grande" charset="0"/>
              </a:rPr>
              <a:t>를</a:t>
            </a:r>
            <a:r>
              <a:rPr lang="en-US" sz="1300" b="1">
                <a:solidFill>
                  <a:srgbClr val="0000FF"/>
                </a:solidFill>
                <a:latin typeface="Lucida Grande" charset="0"/>
                <a:ea typeface="AppleGothic" charset="-127"/>
                <a:cs typeface="AppleGothic" charset="-127"/>
                <a:sym typeface="Lucida Grande" charset="0"/>
              </a:rPr>
              <a:t> </a:t>
            </a:r>
            <a:r>
              <a:rPr lang="ja-JP" altLang="en-US" sz="1300" b="1">
                <a:solidFill>
                  <a:srgbClr val="0000FF"/>
                </a:solidFill>
                <a:latin typeface="Lucida Grande" charset="0"/>
                <a:ea typeface="AppleGothic" charset="-127"/>
                <a:cs typeface="AppleGothic" charset="-127"/>
                <a:sym typeface="Lucida Grande" charset="0"/>
              </a:rPr>
              <a:t>주관하는</a:t>
            </a:r>
            <a:r>
              <a:rPr lang="en-US" sz="1300" b="1">
                <a:solidFill>
                  <a:srgbClr val="0000FF"/>
                </a:solidFill>
                <a:latin typeface="Lucida Grande" charset="0"/>
                <a:ea typeface="AppleGothic" charset="-127"/>
                <a:cs typeface="AppleGothic" charset="-127"/>
                <a:sym typeface="Lucida Grande" charset="0"/>
              </a:rPr>
              <a:t> </a:t>
            </a:r>
            <a:r>
              <a:rPr lang="ja-JP" altLang="en-US" sz="1300" b="1">
                <a:solidFill>
                  <a:srgbClr val="0000FF"/>
                </a:solidFill>
                <a:latin typeface="Lucida Grande" charset="0"/>
                <a:ea typeface="AppleGothic" charset="-127"/>
                <a:cs typeface="AppleGothic" charset="-127"/>
                <a:sym typeface="Lucida Grande" charset="0"/>
              </a:rPr>
              <a:t>부분</a:t>
            </a:r>
            <a:endParaRPr lang="en-US" sz="1300" b="1">
              <a:solidFill>
                <a:srgbClr val="0000FF"/>
              </a:solidFill>
              <a:latin typeface="Lucida Grande" charset="0"/>
              <a:ea typeface="AppleGothic" charset="-127"/>
              <a:cs typeface="AppleGothic" charset="-127"/>
              <a:sym typeface="Lucida Grande" charset="0"/>
            </a:endParaRPr>
          </a:p>
        </p:txBody>
      </p:sp>
      <p:sp>
        <p:nvSpPr>
          <p:cNvPr id="37898" name="Line 10"/>
          <p:cNvSpPr>
            <a:spLocks noChangeShapeType="1"/>
          </p:cNvSpPr>
          <p:nvPr/>
        </p:nvSpPr>
        <p:spPr bwMode="auto">
          <a:xfrm>
            <a:off x="4284663" y="2492375"/>
            <a:ext cx="2016125" cy="1588"/>
          </a:xfrm>
          <a:prstGeom prst="line">
            <a:avLst/>
          </a:prstGeom>
          <a:noFill/>
          <a:ln w="9525" cap="flat">
            <a:solidFill>
              <a:srgbClr val="0000FF"/>
            </a:solidFill>
            <a:prstDash val="solid"/>
            <a:round/>
            <a:headEnd type="none" w="med" len="med"/>
            <a:tailEnd type="triangle" w="med" len="med"/>
          </a:ln>
        </p:spPr>
        <p:txBody>
          <a:bodyPr lIns="0" tIns="0" rIns="0" bIns="0">
            <a:prstTxWarp prst="textNoShape">
              <a:avLst/>
            </a:prstTxWarp>
          </a:bodyPr>
          <a:lstStyle/>
          <a:p>
            <a:endParaRPr lang="en-US"/>
          </a:p>
        </p:txBody>
      </p:sp>
      <p:sp>
        <p:nvSpPr>
          <p:cNvPr id="37899" name="AutoShape 11"/>
          <p:cNvSpPr>
            <a:spLocks/>
          </p:cNvSpPr>
          <p:nvPr/>
        </p:nvSpPr>
        <p:spPr bwMode="auto">
          <a:xfrm>
            <a:off x="4140200" y="2349500"/>
            <a:ext cx="195263" cy="265113"/>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moveTo>
                  <a:pt x="0" y="10800"/>
                </a:moveTo>
              </a:path>
            </a:pathLst>
          </a:custGeom>
          <a:solidFill>
            <a:schemeClr val="accent1"/>
          </a:solidFill>
          <a:ln w="9525" cap="flat">
            <a:solidFill>
              <a:srgbClr val="0000FF"/>
            </a:solidFill>
            <a:prstDash val="solid"/>
            <a:round/>
            <a:headEnd type="none" w="med" len="med"/>
            <a:tailEnd type="none" w="med" len="med"/>
          </a:ln>
        </p:spPr>
        <p:txBody>
          <a:bodyPr lIns="0" tIns="0" rIns="0" bIns="0">
            <a:prstTxWarp prst="textNoShape">
              <a:avLst/>
            </a:prstTxWarp>
          </a:bodyPr>
          <a:lstStyle/>
          <a:p>
            <a:endParaRPr lang="en-US"/>
          </a:p>
        </p:txBody>
      </p:sp>
      <p:sp>
        <p:nvSpPr>
          <p:cNvPr id="37900" name="Rectangle 12"/>
          <p:cNvSpPr>
            <a:spLocks/>
          </p:cNvSpPr>
          <p:nvPr/>
        </p:nvSpPr>
        <p:spPr bwMode="auto">
          <a:xfrm>
            <a:off x="6570663" y="2420938"/>
            <a:ext cx="2163762" cy="1397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en-US" sz="800" b="1">
                <a:solidFill>
                  <a:srgbClr val="FFFFFF"/>
                </a:solidFill>
                <a:latin typeface="Lucida Grande" charset="0"/>
                <a:ea typeface="AppleGothic" charset="-127"/>
                <a:cs typeface="AppleGothic" charset="-127"/>
                <a:sym typeface="Lucida Grande" charset="0"/>
              </a:rPr>
              <a:t>signal</a:t>
            </a:r>
            <a:r>
              <a:rPr lang="ja-JP" altLang="en-US" sz="800" b="1">
                <a:solidFill>
                  <a:srgbClr val="FFFFFF"/>
                </a:solidFill>
                <a:latin typeface="Lucida Grande" charset="0"/>
                <a:ea typeface="AppleGothic" charset="-127"/>
                <a:cs typeface="AppleGothic" charset="-127"/>
                <a:sym typeface="Lucida Grande" charset="0"/>
              </a:rPr>
              <a:t>이</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들어왔으므로</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받으라는</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명령을</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내림</a:t>
            </a:r>
            <a:endParaRPr lang="en-US" sz="800" b="1">
              <a:solidFill>
                <a:srgbClr val="FFFFFF"/>
              </a:solidFill>
              <a:latin typeface="Lucida Grande" charset="0"/>
              <a:ea typeface="AppleGothic" charset="-127"/>
              <a:cs typeface="AppleGothic" charset="-127"/>
              <a:sym typeface="Lucida Grande" charset="0"/>
            </a:endParaRPr>
          </a:p>
        </p:txBody>
      </p:sp>
      <p:sp>
        <p:nvSpPr>
          <p:cNvPr id="15" name="Date Placeholder 14"/>
          <p:cNvSpPr>
            <a:spLocks noGrp="1"/>
          </p:cNvSpPr>
          <p:nvPr>
            <p:ph type="dt" sz="half" idx="10"/>
          </p:nvPr>
        </p:nvSpPr>
        <p:spPr/>
        <p:txBody>
          <a:bodyPr/>
          <a:lstStyle/>
          <a:p>
            <a:fld id="{A1E9B89C-5B98-EA4B-BEAE-EF49861D3537}" type="datetime1">
              <a:rPr lang="ko-KR" altLang="en-US" smtClean="0"/>
              <a:t>2/25/10</a:t>
            </a:fld>
            <a:endParaRPr lang="en-US"/>
          </a:p>
        </p:txBody>
      </p:sp>
      <p:sp>
        <p:nvSpPr>
          <p:cNvPr id="16" name="Footer Placeholder 15"/>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3C9E04C1-1BFA-884A-84EB-BC58F6E68865}" type="slidenum">
              <a:rPr lang="en-US"/>
              <a:pPr/>
              <a:t>66</a:t>
            </a:fld>
            <a:endParaRPr lang="en-US"/>
          </a:p>
        </p:txBody>
      </p:sp>
      <p:sp>
        <p:nvSpPr>
          <p:cNvPr id="38913" name="Rectangle 1"/>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38914" name="Rectangle 2"/>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38915" name="Rectangle 3"/>
          <p:cNvSpPr>
            <a:spLocks/>
          </p:cNvSpPr>
          <p:nvPr/>
        </p:nvSpPr>
        <p:spPr bwMode="auto">
          <a:xfrm>
            <a:off x="457200" y="457200"/>
            <a:ext cx="8445500" cy="52578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400"/>
              </a:spcBef>
            </a:pPr>
            <a:r>
              <a:rPr lang="en-US">
                <a:solidFill>
                  <a:srgbClr val="3333CC"/>
                </a:solidFill>
                <a:latin typeface="Lucida Sans Unicode" charset="0"/>
                <a:ea typeface="Lucida Sans Unicode" charset="0"/>
                <a:cs typeface="Lucida Sans Unicode" charset="0"/>
                <a:sym typeface="Lucida Sans Unicode" charset="0"/>
              </a:rPr>
              <a:t>Controller -&gt; Module</a:t>
            </a:r>
          </a:p>
          <a:p>
            <a:pPr marL="39688">
              <a:spcBef>
                <a:spcPts val="1400"/>
              </a:spcBef>
            </a:pPr>
            <a:r>
              <a:rPr lang="en-US">
                <a:solidFill>
                  <a:schemeClr val="tx1"/>
                </a:solidFill>
                <a:latin typeface="Lucida Sans Unicode" charset="0"/>
                <a:ea typeface="Lucida Sans Unicode" charset="0"/>
                <a:cs typeface="Lucida Sans Unicode" charset="0"/>
                <a:sym typeface="Lucida Sans Unicode" charset="0"/>
              </a:rPr>
              <a:t>  - </a:t>
            </a:r>
            <a:r>
              <a:rPr lang="en-US">
                <a:solidFill>
                  <a:srgbClr val="FF0000"/>
                </a:solidFill>
                <a:latin typeface="Lucida Sans Unicode" charset="0"/>
                <a:ea typeface="Lucida Sans Unicode" charset="0"/>
                <a:cs typeface="Lucida Sans Unicode" charset="0"/>
                <a:sym typeface="Lucida Sans Unicode" charset="0"/>
              </a:rPr>
              <a:t>W1-24</a:t>
            </a:r>
            <a:r>
              <a:rPr lang="en-US">
                <a:solidFill>
                  <a:schemeClr val="tx1"/>
                </a:solidFill>
                <a:latin typeface="Lucida Sans Unicode" charset="0"/>
                <a:ea typeface="AppleGothic" charset="-127"/>
                <a:cs typeface="AppleGothic" charset="-127"/>
                <a:sym typeface="Lucida Sans Unicode" charset="0"/>
              </a:rPr>
              <a:t> : 24bit</a:t>
            </a:r>
            <a:r>
              <a:rPr lang="ja-JP" altLang="en-US">
                <a:solidFill>
                  <a:schemeClr val="tx1"/>
                </a:solidFill>
                <a:latin typeface="Lucida Sans Unicode" charset="0"/>
                <a:ea typeface="AppleGothic" charset="-127"/>
                <a:cs typeface="AppleGothic" charset="-127"/>
                <a:sym typeface="Lucida Sans Unicode" charset="0"/>
              </a:rPr>
              <a:t>의</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데이터</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쓰기</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신호</a:t>
            </a:r>
            <a:endParaRPr lang="en-US">
              <a:solidFill>
                <a:schemeClr val="tx1"/>
              </a:solidFill>
              <a:latin typeface="Lucida Sans Unicode" charset="0"/>
              <a:ea typeface="AppleGothic" charset="-127"/>
              <a:cs typeface="AppleGothic" charset="-127"/>
              <a:sym typeface="Lucida Sans Unicode" charset="0"/>
            </a:endParaRP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 </a:t>
            </a:r>
            <a:r>
              <a:rPr lang="en-US">
                <a:solidFill>
                  <a:srgbClr val="FF0000"/>
                </a:solidFill>
                <a:latin typeface="Lucida Sans Unicode" charset="0"/>
                <a:ea typeface="Lucida Sans Unicode" charset="0"/>
                <a:cs typeface="Lucida Sans Unicode" charset="0"/>
                <a:sym typeface="Lucida Sans Unicode" charset="0"/>
              </a:rPr>
              <a:t>N1-24</a:t>
            </a:r>
            <a:r>
              <a:rPr lang="en-US">
                <a:solidFill>
                  <a:schemeClr val="tx1"/>
                </a:solidFill>
                <a:latin typeface="Lucida Sans Unicode" charset="0"/>
                <a:ea typeface="AppleGothic" charset="-127"/>
                <a:cs typeface="AppleGothic" charset="-127"/>
                <a:sym typeface="Lucida Sans Unicode" charset="0"/>
              </a:rPr>
              <a:t> : </a:t>
            </a:r>
            <a:r>
              <a:rPr lang="ja-JP" altLang="en-US">
                <a:solidFill>
                  <a:schemeClr val="tx1"/>
                </a:solidFill>
                <a:latin typeface="Lucida Sans Unicode" charset="0"/>
                <a:ea typeface="AppleGothic" charset="-127"/>
                <a:cs typeface="AppleGothic" charset="-127"/>
                <a:sym typeface="Lucida Sans Unicode" charset="0"/>
              </a:rPr>
              <a:t>각</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슬롯의</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모듈을</a:t>
            </a:r>
            <a:r>
              <a:rPr lang="en-US">
                <a:solidFill>
                  <a:schemeClr val="tx1"/>
                </a:solidFill>
                <a:latin typeface="Lucida Sans Unicode" charset="0"/>
                <a:ea typeface="AppleGothic" charset="-127"/>
                <a:cs typeface="AppleGothic" charset="-127"/>
                <a:sym typeface="Lucida Sans Unicode" charset="0"/>
              </a:rPr>
              <a:t> access</a:t>
            </a:r>
            <a:r>
              <a:rPr lang="ja-JP" altLang="en-US">
                <a:solidFill>
                  <a:schemeClr val="tx1"/>
                </a:solidFill>
                <a:latin typeface="Lucida Sans Unicode" charset="0"/>
                <a:ea typeface="AppleGothic" charset="-127"/>
                <a:cs typeface="AppleGothic" charset="-127"/>
                <a:sym typeface="Lucida Sans Unicode" charset="0"/>
              </a:rPr>
              <a:t>하기</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위한</a:t>
            </a:r>
            <a:r>
              <a:rPr lang="en-US">
                <a:solidFill>
                  <a:schemeClr val="tx1"/>
                </a:solidFill>
                <a:latin typeface="Lucida Sans Unicode" charset="0"/>
                <a:ea typeface="AppleGothic" charset="-127"/>
                <a:cs typeface="AppleGothic" charset="-127"/>
                <a:sym typeface="Lucida Sans Unicode" charset="0"/>
              </a:rPr>
              <a:t> address</a:t>
            </a: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 </a:t>
            </a:r>
            <a:r>
              <a:rPr lang="en-US">
                <a:solidFill>
                  <a:srgbClr val="FF0000"/>
                </a:solidFill>
                <a:latin typeface="Lucida Sans Unicode" charset="0"/>
                <a:ea typeface="Lucida Sans Unicode" charset="0"/>
                <a:cs typeface="Lucida Sans Unicode" charset="0"/>
                <a:sym typeface="Lucida Sans Unicode" charset="0"/>
              </a:rPr>
              <a:t>B</a:t>
            </a:r>
            <a:r>
              <a:rPr lang="en-US">
                <a:solidFill>
                  <a:schemeClr val="tx1"/>
                </a:solidFill>
                <a:latin typeface="Lucida Sans Unicode" charset="0"/>
                <a:ea typeface="AppleGothic" charset="-127"/>
                <a:cs typeface="AppleGothic" charset="-127"/>
                <a:sym typeface="Lucida Sans Unicode" charset="0"/>
              </a:rPr>
              <a:t> : Busy = </a:t>
            </a:r>
            <a:r>
              <a:rPr lang="ja-JP" altLang="en-US">
                <a:solidFill>
                  <a:schemeClr val="tx1"/>
                </a:solidFill>
                <a:latin typeface="Lucida Sans Unicode" charset="0"/>
                <a:ea typeface="AppleGothic" charset="-127"/>
                <a:cs typeface="AppleGothic" charset="-127"/>
                <a:sym typeface="Lucida Sans Unicode" charset="0"/>
              </a:rPr>
              <a:t>현재</a:t>
            </a:r>
            <a:r>
              <a:rPr lang="en-US">
                <a:solidFill>
                  <a:schemeClr val="tx1"/>
                </a:solidFill>
                <a:latin typeface="Lucida Sans Unicode" charset="0"/>
                <a:ea typeface="AppleGothic" charset="-127"/>
                <a:cs typeface="AppleGothic" charset="-127"/>
                <a:sym typeface="Lucida Sans Unicode" charset="0"/>
              </a:rPr>
              <a:t> CAMAC cycle</a:t>
            </a:r>
            <a:r>
              <a:rPr lang="ja-JP" altLang="en-US">
                <a:solidFill>
                  <a:schemeClr val="tx1"/>
                </a:solidFill>
                <a:latin typeface="Lucida Sans Unicode" charset="0"/>
                <a:ea typeface="AppleGothic" charset="-127"/>
                <a:cs typeface="AppleGothic" charset="-127"/>
                <a:sym typeface="Lucida Sans Unicode" charset="0"/>
              </a:rPr>
              <a:t>중이다</a:t>
            </a:r>
            <a:r>
              <a:rPr lang="en-US">
                <a:solidFill>
                  <a:schemeClr val="tx1"/>
                </a:solidFill>
                <a:latin typeface="Lucida Sans Unicode" charset="0"/>
                <a:ea typeface="AppleGothic" charset="-127"/>
                <a:cs typeface="AppleGothic" charset="-127"/>
                <a:sym typeface="Lucida Sans Unicode" charset="0"/>
              </a:rPr>
              <a:t>.</a:t>
            </a: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 </a:t>
            </a:r>
            <a:r>
              <a:rPr lang="en-US">
                <a:solidFill>
                  <a:srgbClr val="FF0000"/>
                </a:solidFill>
                <a:latin typeface="Lucida Sans Unicode" charset="0"/>
                <a:ea typeface="Lucida Sans Unicode" charset="0"/>
                <a:cs typeface="Lucida Sans Unicode" charset="0"/>
                <a:sym typeface="Lucida Sans Unicode" charset="0"/>
              </a:rPr>
              <a:t>F1,2,4,8,16</a:t>
            </a:r>
            <a:r>
              <a:rPr lang="en-US">
                <a:solidFill>
                  <a:schemeClr val="tx1"/>
                </a:solidFill>
                <a:latin typeface="Lucida Sans Unicode" charset="0"/>
                <a:ea typeface="AppleGothic" charset="-127"/>
                <a:cs typeface="AppleGothic" charset="-127"/>
                <a:sym typeface="Lucida Sans Unicode" charset="0"/>
              </a:rPr>
              <a:t> : </a:t>
            </a:r>
            <a:r>
              <a:rPr lang="ja-JP" altLang="en-US">
                <a:solidFill>
                  <a:schemeClr val="tx1"/>
                </a:solidFill>
                <a:latin typeface="Lucida Sans Unicode" charset="0"/>
                <a:ea typeface="AppleGothic" charset="-127"/>
                <a:cs typeface="AppleGothic" charset="-127"/>
                <a:sym typeface="Lucida Sans Unicode" charset="0"/>
              </a:rPr>
              <a:t>모듈이</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수행할</a:t>
            </a:r>
            <a:r>
              <a:rPr lang="en-US">
                <a:solidFill>
                  <a:schemeClr val="tx1"/>
                </a:solidFill>
                <a:latin typeface="Lucida Sans Unicode" charset="0"/>
                <a:ea typeface="AppleGothic" charset="-127"/>
                <a:cs typeface="AppleGothic" charset="-127"/>
                <a:sym typeface="Lucida Sans Unicode" charset="0"/>
              </a:rPr>
              <a:t> function</a:t>
            </a:r>
            <a:r>
              <a:rPr lang="ja-JP" altLang="en-US">
                <a:solidFill>
                  <a:schemeClr val="tx1"/>
                </a:solidFill>
                <a:latin typeface="Lucida Sans Unicode" charset="0"/>
                <a:ea typeface="AppleGothic" charset="-127"/>
                <a:cs typeface="AppleGothic" charset="-127"/>
                <a:sym typeface="Lucida Sans Unicode" charset="0"/>
              </a:rPr>
              <a:t>을</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설정한다</a:t>
            </a:r>
            <a:r>
              <a:rPr lang="en-US">
                <a:solidFill>
                  <a:schemeClr val="tx1"/>
                </a:solidFill>
                <a:latin typeface="Lucida Sans Unicode" charset="0"/>
                <a:ea typeface="AppleGothic" charset="-127"/>
                <a:cs typeface="AppleGothic" charset="-127"/>
                <a:sym typeface="Lucida Sans Unicode" charset="0"/>
              </a:rPr>
              <a:t>.</a:t>
            </a: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 </a:t>
            </a:r>
            <a:r>
              <a:rPr lang="en-US">
                <a:solidFill>
                  <a:srgbClr val="FF0000"/>
                </a:solidFill>
                <a:latin typeface="Lucida Sans Unicode" charset="0"/>
                <a:ea typeface="Lucida Sans Unicode" charset="0"/>
                <a:cs typeface="Lucida Sans Unicode" charset="0"/>
                <a:sym typeface="Lucida Sans Unicode" charset="0"/>
              </a:rPr>
              <a:t>A1,2,4,8</a:t>
            </a:r>
            <a:r>
              <a:rPr lang="en-US">
                <a:solidFill>
                  <a:schemeClr val="tx1"/>
                </a:solidFill>
                <a:latin typeface="Lucida Sans Unicode" charset="0"/>
                <a:ea typeface="AppleGothic" charset="-127"/>
                <a:cs typeface="AppleGothic" charset="-127"/>
                <a:sym typeface="Lucida Sans Unicode" charset="0"/>
              </a:rPr>
              <a:t> : </a:t>
            </a:r>
            <a:r>
              <a:rPr lang="ja-JP" altLang="en-US">
                <a:solidFill>
                  <a:schemeClr val="tx1"/>
                </a:solidFill>
                <a:latin typeface="Lucida Sans Unicode" charset="0"/>
                <a:ea typeface="AppleGothic" charset="-127"/>
                <a:cs typeface="AppleGothic" charset="-127"/>
                <a:sym typeface="Lucida Sans Unicode" charset="0"/>
              </a:rPr>
              <a:t>모듈</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안에서</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채널을</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구분한다</a:t>
            </a:r>
            <a:r>
              <a:rPr lang="en-US">
                <a:solidFill>
                  <a:schemeClr val="tx1"/>
                </a:solidFill>
                <a:latin typeface="Lucida Sans Unicode" charset="0"/>
                <a:ea typeface="AppleGothic" charset="-127"/>
                <a:cs typeface="AppleGothic" charset="-127"/>
                <a:sym typeface="Lucida Sans Unicode" charset="0"/>
              </a:rPr>
              <a:t>.</a:t>
            </a: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 </a:t>
            </a:r>
            <a:r>
              <a:rPr lang="en-US">
                <a:solidFill>
                  <a:srgbClr val="FF0000"/>
                </a:solidFill>
                <a:latin typeface="Lucida Sans Unicode" charset="0"/>
                <a:ea typeface="Lucida Sans Unicode" charset="0"/>
                <a:cs typeface="Lucida Sans Unicode" charset="0"/>
                <a:sym typeface="Lucida Sans Unicode" charset="0"/>
              </a:rPr>
              <a:t>S1,2</a:t>
            </a:r>
            <a:r>
              <a:rPr lang="en-US">
                <a:solidFill>
                  <a:schemeClr val="tx1"/>
                </a:solidFill>
                <a:latin typeface="Lucida Sans Unicode" charset="0"/>
                <a:ea typeface="AppleGothic" charset="-127"/>
                <a:cs typeface="AppleGothic" charset="-127"/>
                <a:sym typeface="Lucida Sans Unicode" charset="0"/>
              </a:rPr>
              <a:t> : CAMAC cycle</a:t>
            </a:r>
            <a:r>
              <a:rPr lang="ja-JP" altLang="en-US">
                <a:solidFill>
                  <a:schemeClr val="tx1"/>
                </a:solidFill>
                <a:latin typeface="Lucida Sans Unicode" charset="0"/>
                <a:ea typeface="AppleGothic" charset="-127"/>
                <a:cs typeface="AppleGothic" charset="-127"/>
                <a:sym typeface="Lucida Sans Unicode" charset="0"/>
              </a:rPr>
              <a:t>의</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시간관계</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신호</a:t>
            </a:r>
            <a:endParaRPr lang="en-US">
              <a:solidFill>
                <a:schemeClr val="tx1"/>
              </a:solidFill>
              <a:latin typeface="Lucida Sans Unicode" charset="0"/>
              <a:ea typeface="AppleGothic" charset="-127"/>
              <a:cs typeface="AppleGothic" charset="-127"/>
              <a:sym typeface="Lucida Sans Unicode" charset="0"/>
            </a:endParaRP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 </a:t>
            </a:r>
            <a:r>
              <a:rPr lang="en-US">
                <a:solidFill>
                  <a:srgbClr val="FF0000"/>
                </a:solidFill>
                <a:latin typeface="Lucida Sans Unicode" charset="0"/>
                <a:ea typeface="Lucida Sans Unicode" charset="0"/>
                <a:cs typeface="Lucida Sans Unicode" charset="0"/>
                <a:sym typeface="Lucida Sans Unicode" charset="0"/>
              </a:rPr>
              <a:t>I</a:t>
            </a:r>
            <a:r>
              <a:rPr lang="en-US">
                <a:solidFill>
                  <a:schemeClr val="tx1"/>
                </a:solidFill>
                <a:latin typeface="Lucida Sans Unicode" charset="0"/>
                <a:ea typeface="AppleGothic" charset="-127"/>
                <a:cs typeface="AppleGothic" charset="-127"/>
                <a:sym typeface="Lucida Sans Unicode" charset="0"/>
              </a:rPr>
              <a:t> : Inhibit = CAMAC </a:t>
            </a:r>
            <a:r>
              <a:rPr lang="ja-JP" altLang="en-US">
                <a:solidFill>
                  <a:schemeClr val="tx1"/>
                </a:solidFill>
                <a:latin typeface="Lucida Sans Unicode" charset="0"/>
                <a:ea typeface="AppleGothic" charset="-127"/>
                <a:cs typeface="AppleGothic" charset="-127"/>
                <a:sym typeface="Lucida Sans Unicode" charset="0"/>
              </a:rPr>
              <a:t>명령수행을</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금지한다</a:t>
            </a:r>
            <a:r>
              <a:rPr lang="en-US">
                <a:solidFill>
                  <a:schemeClr val="tx1"/>
                </a:solidFill>
                <a:latin typeface="Lucida Sans Unicode" charset="0"/>
                <a:ea typeface="AppleGothic" charset="-127"/>
                <a:cs typeface="AppleGothic" charset="-127"/>
                <a:sym typeface="Lucida Sans Unicode" charset="0"/>
              </a:rPr>
              <a:t>.</a:t>
            </a: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 </a:t>
            </a:r>
            <a:r>
              <a:rPr lang="en-US">
                <a:solidFill>
                  <a:srgbClr val="FF0000"/>
                </a:solidFill>
                <a:latin typeface="Lucida Sans Unicode" charset="0"/>
                <a:ea typeface="Lucida Sans Unicode" charset="0"/>
                <a:cs typeface="Lucida Sans Unicode" charset="0"/>
                <a:sym typeface="Lucida Sans Unicode" charset="0"/>
              </a:rPr>
              <a:t>C</a:t>
            </a:r>
            <a:r>
              <a:rPr lang="en-US">
                <a:solidFill>
                  <a:schemeClr val="tx1"/>
                </a:solidFill>
                <a:latin typeface="Lucida Sans Unicode" charset="0"/>
                <a:ea typeface="AppleGothic" charset="-127"/>
                <a:cs typeface="AppleGothic" charset="-127"/>
                <a:sym typeface="Lucida Sans Unicode" charset="0"/>
              </a:rPr>
              <a:t> : Clear = </a:t>
            </a:r>
            <a:r>
              <a:rPr lang="ja-JP" altLang="en-US">
                <a:solidFill>
                  <a:schemeClr val="tx1"/>
                </a:solidFill>
                <a:latin typeface="Lucida Sans Unicode" charset="0"/>
                <a:ea typeface="AppleGothic" charset="-127"/>
                <a:cs typeface="AppleGothic" charset="-127"/>
                <a:sym typeface="Lucida Sans Unicode" charset="0"/>
              </a:rPr>
              <a:t>일부</a:t>
            </a:r>
            <a:r>
              <a:rPr lang="en-US">
                <a:solidFill>
                  <a:schemeClr val="tx1"/>
                </a:solidFill>
                <a:latin typeface="Lucida Sans Unicode" charset="0"/>
                <a:ea typeface="AppleGothic" charset="-127"/>
                <a:cs typeface="AppleGothic" charset="-127"/>
                <a:sym typeface="Lucida Sans Unicode" charset="0"/>
              </a:rPr>
              <a:t> register</a:t>
            </a:r>
            <a:r>
              <a:rPr lang="ja-JP" altLang="en-US">
                <a:solidFill>
                  <a:schemeClr val="tx1"/>
                </a:solidFill>
                <a:latin typeface="Lucida Sans Unicode" charset="0"/>
                <a:ea typeface="AppleGothic" charset="-127"/>
                <a:cs typeface="AppleGothic" charset="-127"/>
                <a:sym typeface="Lucida Sans Unicode" charset="0"/>
              </a:rPr>
              <a:t>를</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클리어한다</a:t>
            </a:r>
            <a:r>
              <a:rPr lang="en-US">
                <a:solidFill>
                  <a:schemeClr val="tx1"/>
                </a:solidFill>
                <a:latin typeface="Lucida Sans Unicode" charset="0"/>
                <a:ea typeface="AppleGothic" charset="-127"/>
                <a:cs typeface="AppleGothic" charset="-127"/>
                <a:sym typeface="Lucida Sans Unicode" charset="0"/>
              </a:rPr>
              <a:t>.(</a:t>
            </a:r>
            <a:r>
              <a:rPr lang="ja-JP" altLang="en-US">
                <a:solidFill>
                  <a:schemeClr val="tx1"/>
                </a:solidFill>
                <a:latin typeface="Lucida Sans Unicode" charset="0"/>
                <a:ea typeface="AppleGothic" charset="-127"/>
                <a:cs typeface="AppleGothic" charset="-127"/>
                <a:sym typeface="Lucida Sans Unicode" charset="0"/>
              </a:rPr>
              <a:t>모듈마다</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다름</a:t>
            </a:r>
            <a:r>
              <a:rPr lang="en-US">
                <a:solidFill>
                  <a:schemeClr val="tx1"/>
                </a:solidFill>
                <a:latin typeface="Lucida Sans Unicode" charset="0"/>
                <a:ea typeface="AppleGothic" charset="-127"/>
                <a:cs typeface="AppleGothic" charset="-127"/>
                <a:sym typeface="Lucida Sans Unicode" charset="0"/>
              </a:rPr>
              <a:t>)</a:t>
            </a: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 </a:t>
            </a:r>
            <a:r>
              <a:rPr lang="en-US">
                <a:solidFill>
                  <a:srgbClr val="FF0000"/>
                </a:solidFill>
                <a:latin typeface="Lucida Sans Unicode" charset="0"/>
                <a:ea typeface="Lucida Sans Unicode" charset="0"/>
                <a:cs typeface="Lucida Sans Unicode" charset="0"/>
                <a:sym typeface="Lucida Sans Unicode" charset="0"/>
              </a:rPr>
              <a:t>Z</a:t>
            </a:r>
            <a:r>
              <a:rPr lang="en-US">
                <a:solidFill>
                  <a:schemeClr val="tx1"/>
                </a:solidFill>
                <a:latin typeface="Lucida Sans Unicode" charset="0"/>
                <a:ea typeface="AppleGothic" charset="-127"/>
                <a:cs typeface="AppleGothic" charset="-127"/>
                <a:sym typeface="Lucida Sans Unicode" charset="0"/>
              </a:rPr>
              <a:t> : initialiZe = </a:t>
            </a:r>
            <a:r>
              <a:rPr lang="ja-JP" altLang="en-US">
                <a:solidFill>
                  <a:schemeClr val="tx1"/>
                </a:solidFill>
                <a:latin typeface="Lucida Sans Unicode" charset="0"/>
                <a:ea typeface="AppleGothic" charset="-127"/>
                <a:cs typeface="AppleGothic" charset="-127"/>
                <a:sym typeface="Lucida Sans Unicode" charset="0"/>
              </a:rPr>
              <a:t>모든</a:t>
            </a:r>
            <a:r>
              <a:rPr lang="en-US">
                <a:solidFill>
                  <a:schemeClr val="tx1"/>
                </a:solidFill>
                <a:latin typeface="Lucida Sans Unicode" charset="0"/>
                <a:ea typeface="AppleGothic" charset="-127"/>
                <a:cs typeface="AppleGothic" charset="-127"/>
                <a:sym typeface="Lucida Sans Unicode" charset="0"/>
              </a:rPr>
              <a:t> register</a:t>
            </a:r>
            <a:r>
              <a:rPr lang="ja-JP" altLang="en-US">
                <a:solidFill>
                  <a:schemeClr val="tx1"/>
                </a:solidFill>
                <a:latin typeface="Lucida Sans Unicode" charset="0"/>
                <a:ea typeface="AppleGothic" charset="-127"/>
                <a:cs typeface="AppleGothic" charset="-127"/>
                <a:sym typeface="Lucida Sans Unicode" charset="0"/>
              </a:rPr>
              <a:t>를</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클리어한다</a:t>
            </a:r>
            <a:r>
              <a:rPr lang="en-US">
                <a:solidFill>
                  <a:schemeClr val="tx1"/>
                </a:solidFill>
                <a:latin typeface="Lucida Sans Unicode" charset="0"/>
                <a:ea typeface="AppleGothic" charset="-127"/>
                <a:cs typeface="AppleGothic" charset="-127"/>
                <a:sym typeface="Lucida Sans Unicode" charset="0"/>
              </a:rPr>
              <a:t>.</a:t>
            </a:r>
          </a:p>
        </p:txBody>
      </p:sp>
      <p:sp>
        <p:nvSpPr>
          <p:cNvPr id="6" name="Date Placeholder 5"/>
          <p:cNvSpPr>
            <a:spLocks noGrp="1"/>
          </p:cNvSpPr>
          <p:nvPr>
            <p:ph type="dt" sz="half" idx="10"/>
          </p:nvPr>
        </p:nvSpPr>
        <p:spPr/>
        <p:txBody>
          <a:bodyPr/>
          <a:lstStyle/>
          <a:p>
            <a:fld id="{AD39FFA2-0C9E-A143-8102-028D46099F7C}" type="datetime1">
              <a:rPr lang="ko-KR" altLang="en-US" smtClean="0"/>
              <a:t>2/25/10</a:t>
            </a:fld>
            <a:endParaRPr lang="en-US"/>
          </a:p>
        </p:txBody>
      </p:sp>
      <p:sp>
        <p:nvSpPr>
          <p:cNvPr id="7" name="Footer Placeholder 6"/>
          <p:cNvSpPr>
            <a:spLocks noGrp="1"/>
          </p:cNvSpPr>
          <p:nvPr>
            <p:ph type="ftr" sz="quarter" idx="11"/>
          </p:nvPr>
        </p:nvSpPr>
        <p:spPr/>
        <p:txBody>
          <a:bodyPr/>
          <a:lstStyle/>
          <a:p>
            <a:r>
              <a:rPr lang="en-US" smtClean="0"/>
              <a:t>HIM 2010-02</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9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9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89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89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89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891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891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891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89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DD96D7B5-0E0B-5246-ABF8-F4B433B2B5D6}" type="slidenum">
              <a:rPr lang="en-US"/>
              <a:pPr/>
              <a:t>67</a:t>
            </a:fld>
            <a:endParaRPr lang="en-US"/>
          </a:p>
        </p:txBody>
      </p:sp>
      <p:sp>
        <p:nvSpPr>
          <p:cNvPr id="39937" name="Rectangle 1"/>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39938" name="Rectangle 2"/>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39939" name="Rectangle 3"/>
          <p:cNvSpPr>
            <a:spLocks/>
          </p:cNvSpPr>
          <p:nvPr/>
        </p:nvSpPr>
        <p:spPr bwMode="auto">
          <a:xfrm>
            <a:off x="533400" y="457200"/>
            <a:ext cx="8013700" cy="3835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400"/>
              </a:spcBef>
            </a:pPr>
            <a:r>
              <a:rPr lang="en-US">
                <a:solidFill>
                  <a:srgbClr val="3333CC"/>
                </a:solidFill>
                <a:latin typeface="Lucida Sans Unicode" charset="0"/>
                <a:ea typeface="Lucida Sans Unicode" charset="0"/>
                <a:cs typeface="Lucida Sans Unicode" charset="0"/>
                <a:sym typeface="Lucida Sans Unicode" charset="0"/>
              </a:rPr>
              <a:t>Module -&gt; Controller</a:t>
            </a:r>
          </a:p>
          <a:p>
            <a:pPr marL="39688">
              <a:spcBef>
                <a:spcPts val="1400"/>
              </a:spcBef>
            </a:pPr>
            <a:r>
              <a:rPr lang="en-US">
                <a:solidFill>
                  <a:schemeClr val="tx1"/>
                </a:solidFill>
                <a:latin typeface="Lucida Sans Unicode" charset="0"/>
                <a:ea typeface="Lucida Sans Unicode" charset="0"/>
                <a:cs typeface="Lucida Sans Unicode" charset="0"/>
                <a:sym typeface="Lucida Sans Unicode" charset="0"/>
              </a:rPr>
              <a:t>  - </a:t>
            </a:r>
            <a:r>
              <a:rPr lang="en-US">
                <a:solidFill>
                  <a:srgbClr val="FF0000"/>
                </a:solidFill>
                <a:latin typeface="Lucida Sans Unicode" charset="0"/>
                <a:ea typeface="Lucida Sans Unicode" charset="0"/>
                <a:cs typeface="Lucida Sans Unicode" charset="0"/>
                <a:sym typeface="Lucida Sans Unicode" charset="0"/>
              </a:rPr>
              <a:t>R1-24</a:t>
            </a:r>
            <a:r>
              <a:rPr lang="en-US">
                <a:solidFill>
                  <a:schemeClr val="tx1"/>
                </a:solidFill>
                <a:latin typeface="Lucida Sans Unicode" charset="0"/>
                <a:ea typeface="AppleGothic" charset="-127"/>
                <a:cs typeface="AppleGothic" charset="-127"/>
                <a:sym typeface="Lucida Sans Unicode" charset="0"/>
              </a:rPr>
              <a:t> : 24bit</a:t>
            </a:r>
            <a:r>
              <a:rPr lang="ja-JP" altLang="en-US">
                <a:solidFill>
                  <a:schemeClr val="tx1"/>
                </a:solidFill>
                <a:latin typeface="Lucida Sans Unicode" charset="0"/>
                <a:ea typeface="AppleGothic" charset="-127"/>
                <a:cs typeface="AppleGothic" charset="-127"/>
                <a:sym typeface="Lucida Sans Unicode" charset="0"/>
              </a:rPr>
              <a:t>의</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데이터</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읽기</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신호</a:t>
            </a:r>
            <a:endParaRPr lang="en-US">
              <a:solidFill>
                <a:schemeClr val="tx1"/>
              </a:solidFill>
              <a:latin typeface="Lucida Sans Unicode" charset="0"/>
              <a:ea typeface="AppleGothic" charset="-127"/>
              <a:cs typeface="AppleGothic" charset="-127"/>
              <a:sym typeface="Lucida Sans Unicode" charset="0"/>
            </a:endParaRP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 </a:t>
            </a:r>
            <a:r>
              <a:rPr lang="en-US">
                <a:solidFill>
                  <a:srgbClr val="FF0000"/>
                </a:solidFill>
                <a:latin typeface="Lucida Sans Unicode" charset="0"/>
                <a:ea typeface="Lucida Sans Unicode" charset="0"/>
                <a:cs typeface="Lucida Sans Unicode" charset="0"/>
                <a:sym typeface="Lucida Sans Unicode" charset="0"/>
              </a:rPr>
              <a:t>L1-24</a:t>
            </a:r>
            <a:r>
              <a:rPr lang="en-US">
                <a:solidFill>
                  <a:schemeClr val="tx1"/>
                </a:solidFill>
                <a:latin typeface="Lucida Sans Unicode" charset="0"/>
                <a:ea typeface="AppleGothic" charset="-127"/>
                <a:cs typeface="AppleGothic" charset="-127"/>
                <a:sym typeface="Lucida Sans Unicode" charset="0"/>
              </a:rPr>
              <a:t> : LAM(Look At Me)</a:t>
            </a:r>
            <a:r>
              <a:rPr lang="ja-JP" altLang="en-US">
                <a:solidFill>
                  <a:schemeClr val="tx1"/>
                </a:solidFill>
                <a:latin typeface="Lucida Sans Unicode" charset="0"/>
                <a:ea typeface="AppleGothic" charset="-127"/>
                <a:cs typeface="AppleGothic" charset="-127"/>
                <a:sym typeface="Lucida Sans Unicode" charset="0"/>
              </a:rPr>
              <a:t>신호로</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각각의</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모듈에서</a:t>
            </a:r>
            <a:r>
              <a:rPr lang="en-US">
                <a:solidFill>
                  <a:schemeClr val="tx1"/>
                </a:solidFill>
                <a:latin typeface="Lucida Sans Unicode" charset="0"/>
                <a:ea typeface="AppleGothic" charset="-127"/>
                <a:cs typeface="AppleGothic" charset="-127"/>
                <a:sym typeface="Lucida Sans Unicode" charset="0"/>
              </a:rPr>
              <a:t> controller</a:t>
            </a:r>
            <a:r>
              <a:rPr lang="ja-JP" altLang="en-US">
                <a:solidFill>
                  <a:schemeClr val="tx1"/>
                </a:solidFill>
                <a:latin typeface="Lucida Sans Unicode" charset="0"/>
                <a:ea typeface="AppleGothic" charset="-127"/>
                <a:cs typeface="AppleGothic" charset="-127"/>
                <a:sym typeface="Lucida Sans Unicode" charset="0"/>
              </a:rPr>
              <a:t>로</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연결된다</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특정한</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상황</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발생</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시</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설정된다</a:t>
            </a:r>
            <a:r>
              <a:rPr lang="en-US">
                <a:solidFill>
                  <a:schemeClr val="tx1"/>
                </a:solidFill>
                <a:latin typeface="Lucida Sans Unicode" charset="0"/>
                <a:ea typeface="AppleGothic" charset="-127"/>
                <a:cs typeface="AppleGothic" charset="-127"/>
                <a:sym typeface="Lucida Sans Unicode" charset="0"/>
              </a:rPr>
              <a:t>.(</a:t>
            </a:r>
            <a:r>
              <a:rPr lang="ja-JP" altLang="en-US">
                <a:solidFill>
                  <a:schemeClr val="tx1"/>
                </a:solidFill>
                <a:latin typeface="Lucida Sans Unicode" charset="0"/>
                <a:ea typeface="AppleGothic" charset="-127"/>
                <a:cs typeface="AppleGothic" charset="-127"/>
                <a:sym typeface="Lucida Sans Unicode" charset="0"/>
              </a:rPr>
              <a:t>조건은</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모듈마다</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다르다</a:t>
            </a:r>
            <a:r>
              <a:rPr lang="en-US">
                <a:solidFill>
                  <a:schemeClr val="tx1"/>
                </a:solidFill>
                <a:latin typeface="Lucida Sans Unicode" charset="0"/>
                <a:ea typeface="AppleGothic" charset="-127"/>
                <a:cs typeface="AppleGothic" charset="-127"/>
                <a:sym typeface="Lucida Sans Unicode" charset="0"/>
              </a:rPr>
              <a:t>.)</a:t>
            </a: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 </a:t>
            </a:r>
            <a:r>
              <a:rPr lang="en-US">
                <a:solidFill>
                  <a:srgbClr val="FF0000"/>
                </a:solidFill>
                <a:latin typeface="Lucida Sans Unicode" charset="0"/>
                <a:ea typeface="Lucida Sans Unicode" charset="0"/>
                <a:cs typeface="Lucida Sans Unicode" charset="0"/>
                <a:sym typeface="Lucida Sans Unicode" charset="0"/>
              </a:rPr>
              <a:t>X</a:t>
            </a:r>
            <a:r>
              <a:rPr lang="en-US">
                <a:solidFill>
                  <a:schemeClr val="tx1"/>
                </a:solidFill>
                <a:latin typeface="Lucida Sans Unicode" charset="0"/>
                <a:ea typeface="AppleGothic" charset="-127"/>
                <a:cs typeface="AppleGothic" charset="-127"/>
                <a:sym typeface="Lucida Sans Unicode" charset="0"/>
              </a:rPr>
              <a:t> : accepted = CAMAC</a:t>
            </a:r>
            <a:r>
              <a:rPr lang="ja-JP" altLang="en-US">
                <a:solidFill>
                  <a:schemeClr val="tx1"/>
                </a:solidFill>
                <a:latin typeface="Lucida Sans Unicode" charset="0"/>
                <a:ea typeface="AppleGothic" charset="-127"/>
                <a:cs typeface="AppleGothic" charset="-127"/>
                <a:sym typeface="Lucida Sans Unicode" charset="0"/>
              </a:rPr>
              <a:t>명령이</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유효할</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때</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발생</a:t>
            </a:r>
            <a:endParaRPr lang="en-US">
              <a:solidFill>
                <a:schemeClr val="tx1"/>
              </a:solidFill>
              <a:latin typeface="Lucida Sans Unicode" charset="0"/>
              <a:ea typeface="AppleGothic" charset="-127"/>
              <a:cs typeface="AppleGothic" charset="-127"/>
              <a:sym typeface="Lucida Sans Unicode" charset="0"/>
            </a:endParaRP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 </a:t>
            </a:r>
            <a:r>
              <a:rPr lang="en-US">
                <a:solidFill>
                  <a:srgbClr val="FF0000"/>
                </a:solidFill>
                <a:latin typeface="Lucida Sans Unicode" charset="0"/>
                <a:ea typeface="Lucida Sans Unicode" charset="0"/>
                <a:cs typeface="Lucida Sans Unicode" charset="0"/>
                <a:sym typeface="Lucida Sans Unicode" charset="0"/>
              </a:rPr>
              <a:t>Q</a:t>
            </a:r>
            <a:r>
              <a:rPr lang="en-US">
                <a:solidFill>
                  <a:schemeClr val="tx1"/>
                </a:solidFill>
                <a:latin typeface="Lucida Sans Unicode" charset="0"/>
                <a:ea typeface="AppleGothic" charset="-127"/>
                <a:cs typeface="AppleGothic" charset="-127"/>
                <a:sym typeface="Lucida Sans Unicode" charset="0"/>
              </a:rPr>
              <a:t> : response = </a:t>
            </a:r>
            <a:r>
              <a:rPr lang="ja-JP" altLang="en-US">
                <a:solidFill>
                  <a:schemeClr val="tx1"/>
                </a:solidFill>
                <a:latin typeface="Lucida Sans Unicode" charset="0"/>
                <a:ea typeface="AppleGothic" charset="-127"/>
                <a:cs typeface="AppleGothic" charset="-127"/>
                <a:sym typeface="Lucida Sans Unicode" charset="0"/>
              </a:rPr>
              <a:t>특정</a:t>
            </a:r>
            <a:r>
              <a:rPr lang="en-US">
                <a:solidFill>
                  <a:schemeClr val="tx1"/>
                </a:solidFill>
                <a:latin typeface="Lucida Sans Unicode" charset="0"/>
                <a:ea typeface="AppleGothic" charset="-127"/>
                <a:cs typeface="AppleGothic" charset="-127"/>
                <a:sym typeface="Lucida Sans Unicode" charset="0"/>
              </a:rPr>
              <a:t> CAMAC</a:t>
            </a:r>
            <a:r>
              <a:rPr lang="ja-JP" altLang="en-US">
                <a:solidFill>
                  <a:schemeClr val="tx1"/>
                </a:solidFill>
                <a:latin typeface="Lucida Sans Unicode" charset="0"/>
                <a:ea typeface="AppleGothic" charset="-127"/>
                <a:cs typeface="AppleGothic" charset="-127"/>
                <a:sym typeface="Lucida Sans Unicode" charset="0"/>
              </a:rPr>
              <a:t>명령에</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대해</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특정한</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상황일</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때</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발생된다</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모듈마다</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다르다</a:t>
            </a:r>
            <a:r>
              <a:rPr lang="en-US">
                <a:solidFill>
                  <a:schemeClr val="tx1"/>
                </a:solidFill>
                <a:latin typeface="Lucida Sans Unicode" charset="0"/>
                <a:ea typeface="AppleGothic" charset="-127"/>
                <a:cs typeface="AppleGothic" charset="-127"/>
                <a:sym typeface="Lucida Sans Unicode" charset="0"/>
              </a:rPr>
              <a:t>.)</a:t>
            </a: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예</a:t>
            </a:r>
            <a:r>
              <a:rPr lang="en-US">
                <a:solidFill>
                  <a:schemeClr val="tx1"/>
                </a:solidFill>
                <a:latin typeface="Lucida Sans Unicode" charset="0"/>
                <a:ea typeface="AppleGothic" charset="-127"/>
                <a:cs typeface="AppleGothic" charset="-127"/>
                <a:sym typeface="Lucida Sans Unicode" charset="0"/>
              </a:rPr>
              <a:t>, test LAM</a:t>
            </a:r>
            <a:r>
              <a:rPr lang="ja-JP" altLang="en-US">
                <a:solidFill>
                  <a:schemeClr val="tx1"/>
                </a:solidFill>
                <a:latin typeface="Lucida Sans Unicode" charset="0"/>
                <a:ea typeface="AppleGothic" charset="-127"/>
                <a:cs typeface="AppleGothic" charset="-127"/>
                <a:sym typeface="Lucida Sans Unicode" charset="0"/>
              </a:rPr>
              <a:t>시</a:t>
            </a:r>
            <a:r>
              <a:rPr lang="en-US">
                <a:solidFill>
                  <a:schemeClr val="tx1"/>
                </a:solidFill>
                <a:latin typeface="Lucida Sans Unicode" charset="0"/>
                <a:ea typeface="AppleGothic" charset="-127"/>
                <a:cs typeface="AppleGothic" charset="-127"/>
                <a:sym typeface="Lucida Sans Unicode" charset="0"/>
              </a:rPr>
              <a:t> ADC</a:t>
            </a:r>
            <a:r>
              <a:rPr lang="ja-JP" altLang="en-US">
                <a:solidFill>
                  <a:schemeClr val="tx1"/>
                </a:solidFill>
                <a:latin typeface="Lucida Sans Unicode" charset="0"/>
                <a:ea typeface="AppleGothic" charset="-127"/>
                <a:cs typeface="AppleGothic" charset="-127"/>
                <a:sym typeface="Lucida Sans Unicode" charset="0"/>
              </a:rPr>
              <a:t>변환</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완료됐다</a:t>
            </a:r>
            <a:r>
              <a:rPr lang="en-US">
                <a:solidFill>
                  <a:schemeClr val="tx1"/>
                </a:solidFill>
                <a:latin typeface="Lucida Sans Unicode" charset="0"/>
                <a:ea typeface="AppleGothic" charset="-127"/>
                <a:cs typeface="AppleGothic" charset="-127"/>
                <a:sym typeface="Lucida Sans Unicode" charset="0"/>
              </a:rPr>
              <a:t> – LeCroy2249A)</a:t>
            </a:r>
          </a:p>
        </p:txBody>
      </p:sp>
      <p:sp>
        <p:nvSpPr>
          <p:cNvPr id="6" name="Date Placeholder 5"/>
          <p:cNvSpPr>
            <a:spLocks noGrp="1"/>
          </p:cNvSpPr>
          <p:nvPr>
            <p:ph type="dt" sz="half" idx="10"/>
          </p:nvPr>
        </p:nvSpPr>
        <p:spPr/>
        <p:txBody>
          <a:bodyPr/>
          <a:lstStyle/>
          <a:p>
            <a:fld id="{00710335-5FD6-2E4E-85D8-E27E9937B679}" type="datetime1">
              <a:rPr lang="ko-KR" altLang="en-US" smtClean="0"/>
              <a:t>2/25/10</a:t>
            </a:fld>
            <a:endParaRPr lang="en-US"/>
          </a:p>
        </p:txBody>
      </p:sp>
      <p:sp>
        <p:nvSpPr>
          <p:cNvPr id="7" name="Footer Placeholder 6"/>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AF24768D-E2CC-4A48-AB8D-E702031A1267}" type="slidenum">
              <a:rPr lang="en-US"/>
              <a:pPr/>
              <a:t>68</a:t>
            </a:fld>
            <a:endParaRPr lang="en-US"/>
          </a:p>
        </p:txBody>
      </p:sp>
      <p:pic>
        <p:nvPicPr>
          <p:cNvPr id="40961" name="Picture 1"/>
          <p:cNvPicPr>
            <a:picLocks noChangeAspect="1" noChangeArrowheads="1"/>
          </p:cNvPicPr>
          <p:nvPr/>
        </p:nvPicPr>
        <p:blipFill>
          <a:blip r:embed="rId2"/>
          <a:srcRect/>
          <a:stretch>
            <a:fillRect/>
          </a:stretch>
        </p:blipFill>
        <p:spPr bwMode="auto">
          <a:xfrm>
            <a:off x="477838" y="203200"/>
            <a:ext cx="4678362" cy="5930900"/>
          </a:xfrm>
          <a:prstGeom prst="rect">
            <a:avLst/>
          </a:prstGeom>
          <a:noFill/>
          <a:ln w="9525" cap="flat">
            <a:noFill/>
            <a:round/>
            <a:headEnd/>
            <a:tailEnd/>
          </a:ln>
        </p:spPr>
      </p:pic>
      <p:sp>
        <p:nvSpPr>
          <p:cNvPr id="40962"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40963" name="Rectangle 3"/>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40964" name="Rectangle 4"/>
          <p:cNvSpPr>
            <a:spLocks/>
          </p:cNvSpPr>
          <p:nvPr/>
        </p:nvSpPr>
        <p:spPr bwMode="auto">
          <a:xfrm>
            <a:off x="5410200" y="304800"/>
            <a:ext cx="3746500" cy="63246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400"/>
              </a:spcBef>
              <a:buClr>
                <a:srgbClr val="000000"/>
              </a:buClr>
              <a:buSzPct val="100000"/>
              <a:buFont typeface="굴림" charset="-127"/>
              <a:buChar char="-"/>
            </a:pPr>
            <a:r>
              <a:rPr lang="en-US">
                <a:solidFill>
                  <a:schemeClr val="tx1"/>
                </a:solidFill>
                <a:latin typeface="Lucida Sans Unicode" charset="0"/>
                <a:ea typeface="Lucida Sans Unicode" charset="0"/>
                <a:cs typeface="Lucida Sans Unicode" charset="0"/>
                <a:sym typeface="Lucida Sans Unicode" charset="0"/>
              </a:rPr>
              <a:t> </a:t>
            </a:r>
            <a:r>
              <a:rPr lang="en-US">
                <a:solidFill>
                  <a:srgbClr val="FF0000"/>
                </a:solidFill>
                <a:latin typeface="Lucida Sans Unicode" charset="0"/>
                <a:ea typeface="AppleGothic" charset="-127"/>
                <a:cs typeface="AppleGothic" charset="-127"/>
                <a:sym typeface="Lucida Sans Unicode" charset="0"/>
              </a:rPr>
              <a:t>CAMAC</a:t>
            </a:r>
            <a:r>
              <a:rPr lang="ja-JP" altLang="en-US">
                <a:solidFill>
                  <a:srgbClr val="FF0000"/>
                </a:solidFill>
                <a:latin typeface="Lucida Sans Unicode" charset="0"/>
                <a:ea typeface="AppleGothic" charset="-127"/>
                <a:cs typeface="AppleGothic" charset="-127"/>
                <a:sym typeface="Lucida Sans Unicode" charset="0"/>
              </a:rPr>
              <a:t>의</a:t>
            </a:r>
            <a:r>
              <a:rPr lang="en-US">
                <a:solidFill>
                  <a:srgbClr val="FF0000"/>
                </a:solidFill>
                <a:latin typeface="Lucida Sans Unicode" charset="0"/>
                <a:ea typeface="AppleGothic" charset="-127"/>
                <a:cs typeface="AppleGothic" charset="-127"/>
                <a:sym typeface="Lucida Sans Unicode" charset="0"/>
              </a:rPr>
              <a:t> </a:t>
            </a:r>
            <a:r>
              <a:rPr lang="ja-JP" altLang="en-US">
                <a:solidFill>
                  <a:srgbClr val="FF0000"/>
                </a:solidFill>
                <a:latin typeface="Lucida Sans Unicode" charset="0"/>
                <a:ea typeface="AppleGothic" charset="-127"/>
                <a:cs typeface="AppleGothic" charset="-127"/>
                <a:sym typeface="Lucida Sans Unicode" charset="0"/>
              </a:rPr>
              <a:t>모든</a:t>
            </a:r>
            <a:r>
              <a:rPr lang="en-US">
                <a:solidFill>
                  <a:srgbClr val="FF0000"/>
                </a:solidFill>
                <a:latin typeface="Lucida Sans Unicode" charset="0"/>
                <a:ea typeface="AppleGothic" charset="-127"/>
                <a:cs typeface="AppleGothic" charset="-127"/>
                <a:sym typeface="Lucida Sans Unicode" charset="0"/>
              </a:rPr>
              <a:t> </a:t>
            </a:r>
            <a:r>
              <a:rPr lang="ja-JP" altLang="en-US">
                <a:solidFill>
                  <a:srgbClr val="FF0000"/>
                </a:solidFill>
                <a:latin typeface="Lucida Sans Unicode" charset="0"/>
                <a:ea typeface="AppleGothic" charset="-127"/>
                <a:cs typeface="AppleGothic" charset="-127"/>
                <a:sym typeface="Lucida Sans Unicode" charset="0"/>
              </a:rPr>
              <a:t>신호는</a:t>
            </a:r>
            <a:endParaRPr lang="en-US">
              <a:solidFill>
                <a:srgbClr val="FF0000"/>
              </a:solidFill>
              <a:latin typeface="Lucida Sans Unicode" charset="0"/>
              <a:ea typeface="AppleGothic" charset="-127"/>
              <a:cs typeface="AppleGothic" charset="-127"/>
              <a:sym typeface="Lucida Sans Unicode" charset="0"/>
            </a:endParaRPr>
          </a:p>
          <a:p>
            <a:pPr marL="39688">
              <a:spcBef>
                <a:spcPts val="1400"/>
              </a:spcBef>
            </a:pPr>
            <a:r>
              <a:rPr lang="en-US">
                <a:solidFill>
                  <a:srgbClr val="FF0000"/>
                </a:solidFill>
                <a:latin typeface="Lucida Sans Unicode" charset="0"/>
                <a:ea typeface="AppleGothic" charset="-127"/>
                <a:cs typeface="AppleGothic" charset="-127"/>
                <a:sym typeface="Lucida Sans Unicode" charset="0"/>
              </a:rPr>
              <a:t>   TTL active low</a:t>
            </a:r>
            <a:r>
              <a:rPr lang="ja-JP" altLang="en-US">
                <a:solidFill>
                  <a:srgbClr val="FF0000"/>
                </a:solidFill>
                <a:latin typeface="Lucida Sans Unicode" charset="0"/>
                <a:ea typeface="AppleGothic" charset="-127"/>
                <a:cs typeface="AppleGothic" charset="-127"/>
                <a:sym typeface="Lucida Sans Unicode" charset="0"/>
              </a:rPr>
              <a:t>이다</a:t>
            </a:r>
            <a:r>
              <a:rPr lang="en-US">
                <a:solidFill>
                  <a:schemeClr val="tx1"/>
                </a:solidFill>
                <a:latin typeface="Lucida Sans Unicode" charset="0"/>
                <a:ea typeface="Lucida Sans Unicode" charset="0"/>
                <a:cs typeface="Lucida Sans Unicode" charset="0"/>
                <a:sym typeface="Lucida Sans Unicode" charset="0"/>
              </a:rPr>
              <a:t>.</a:t>
            </a: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(0.8V</a:t>
            </a:r>
            <a:r>
              <a:rPr lang="ja-JP" altLang="en-US">
                <a:solidFill>
                  <a:schemeClr val="tx1"/>
                </a:solidFill>
                <a:latin typeface="Lucida Sans Unicode" charset="0"/>
                <a:ea typeface="AppleGothic" charset="-127"/>
                <a:cs typeface="AppleGothic" charset="-127"/>
                <a:sym typeface="Lucida Sans Unicode" charset="0"/>
              </a:rPr>
              <a:t>이하</a:t>
            </a:r>
            <a:r>
              <a:rPr lang="en-US">
                <a:solidFill>
                  <a:schemeClr val="tx1"/>
                </a:solidFill>
                <a:latin typeface="Lucida Sans Unicode" charset="0"/>
                <a:ea typeface="AppleGothic" charset="-127"/>
                <a:cs typeface="AppleGothic" charset="-127"/>
                <a:sym typeface="Lucida Sans Unicode" charset="0"/>
              </a:rPr>
              <a:t> = 1,</a:t>
            </a: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2.0V</a:t>
            </a:r>
            <a:r>
              <a:rPr lang="ja-JP" altLang="en-US">
                <a:solidFill>
                  <a:schemeClr val="tx1"/>
                </a:solidFill>
                <a:latin typeface="Lucida Sans Unicode" charset="0"/>
                <a:ea typeface="AppleGothic" charset="-127"/>
                <a:cs typeface="AppleGothic" charset="-127"/>
                <a:sym typeface="Lucida Sans Unicode" charset="0"/>
              </a:rPr>
              <a:t>이상</a:t>
            </a:r>
            <a:r>
              <a:rPr lang="en-US">
                <a:solidFill>
                  <a:schemeClr val="tx1"/>
                </a:solidFill>
                <a:latin typeface="Lucida Sans Unicode" charset="0"/>
                <a:ea typeface="AppleGothic" charset="-127"/>
                <a:cs typeface="AppleGothic" charset="-127"/>
                <a:sym typeface="Lucida Sans Unicode" charset="0"/>
              </a:rPr>
              <a:t> = 0)</a:t>
            </a:r>
          </a:p>
          <a:p>
            <a:pPr marL="39688">
              <a:spcBef>
                <a:spcPts val="1400"/>
              </a:spcBef>
              <a:buClr>
                <a:srgbClr val="000000"/>
              </a:buClr>
              <a:buSzPct val="100000"/>
              <a:buFont typeface="굴림" charset="-127"/>
              <a:buChar char="-"/>
            </a:pPr>
            <a:r>
              <a:rPr lang="en-US">
                <a:solidFill>
                  <a:schemeClr val="tx1"/>
                </a:solidFill>
                <a:latin typeface="Lucida Sans Unicode" charset="0"/>
                <a:ea typeface="Lucida Sans Unicode" charset="0"/>
                <a:cs typeface="Lucida Sans Unicode" charset="0"/>
                <a:sym typeface="Lucida Sans Unicode" charset="0"/>
              </a:rPr>
              <a:t> </a:t>
            </a:r>
            <a:r>
              <a:rPr lang="en-US">
                <a:solidFill>
                  <a:srgbClr val="FF0000"/>
                </a:solidFill>
                <a:latin typeface="Lucida Sans Unicode" charset="0"/>
                <a:ea typeface="Lucida Sans Unicode" charset="0"/>
                <a:cs typeface="Lucida Sans Unicode" charset="0"/>
                <a:sym typeface="Lucida Sans Unicode" charset="0"/>
              </a:rPr>
              <a:t>S1</a:t>
            </a:r>
            <a:r>
              <a:rPr lang="en-US">
                <a:solidFill>
                  <a:schemeClr val="tx1"/>
                </a:solidFill>
                <a:latin typeface="Lucida Sans Unicode" charset="0"/>
                <a:ea typeface="AppleGothic" charset="-127"/>
                <a:cs typeface="AppleGothic" charset="-127"/>
                <a:sym typeface="Lucida Sans Unicode" charset="0"/>
              </a:rPr>
              <a:t> : N</a:t>
            </a:r>
            <a:r>
              <a:rPr lang="ja-JP" altLang="en-US">
                <a:solidFill>
                  <a:schemeClr val="tx1"/>
                </a:solidFill>
                <a:latin typeface="Lucida Sans Unicode" charset="0"/>
                <a:ea typeface="AppleGothic" charset="-127"/>
                <a:cs typeface="AppleGothic" charset="-127"/>
                <a:sym typeface="Lucida Sans Unicode" charset="0"/>
              </a:rPr>
              <a:t>신호</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후</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이</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신호</a:t>
            </a:r>
            <a:endParaRPr lang="en-US">
              <a:solidFill>
                <a:schemeClr val="tx1"/>
              </a:solidFill>
              <a:latin typeface="Lucida Sans Unicode" charset="0"/>
              <a:ea typeface="AppleGothic" charset="-127"/>
              <a:cs typeface="AppleGothic" charset="-127"/>
              <a:sym typeface="Lucida Sans Unicode" charset="0"/>
            </a:endParaRP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약</a:t>
            </a:r>
            <a:r>
              <a:rPr lang="en-US">
                <a:solidFill>
                  <a:schemeClr val="tx1"/>
                </a:solidFill>
                <a:latin typeface="Lucida Sans Unicode" charset="0"/>
                <a:ea typeface="AppleGothic" charset="-127"/>
                <a:cs typeface="AppleGothic" charset="-127"/>
                <a:sym typeface="Lucida Sans Unicode" charset="0"/>
              </a:rPr>
              <a:t> 500ns)</a:t>
            </a:r>
            <a:r>
              <a:rPr lang="ja-JP" altLang="en-US">
                <a:solidFill>
                  <a:schemeClr val="tx1"/>
                </a:solidFill>
                <a:latin typeface="Lucida Sans Unicode" charset="0"/>
                <a:ea typeface="AppleGothic" charset="-127"/>
                <a:cs typeface="AppleGothic" charset="-127"/>
                <a:sym typeface="Lucida Sans Unicode" charset="0"/>
              </a:rPr>
              <a:t>이전까지</a:t>
            </a:r>
            <a:endParaRPr lang="en-US">
              <a:solidFill>
                <a:schemeClr val="tx1"/>
              </a:solidFill>
              <a:latin typeface="Lucida Sans Unicode" charset="0"/>
              <a:ea typeface="AppleGothic" charset="-127"/>
              <a:cs typeface="AppleGothic" charset="-127"/>
              <a:sym typeface="Lucida Sans Unicode" charset="0"/>
            </a:endParaRP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R, X, Q</a:t>
            </a:r>
            <a:r>
              <a:rPr lang="ja-JP" altLang="en-US">
                <a:solidFill>
                  <a:schemeClr val="tx1"/>
                </a:solidFill>
                <a:latin typeface="Lucida Sans Unicode" charset="0"/>
                <a:ea typeface="AppleGothic" charset="-127"/>
                <a:cs typeface="AppleGothic" charset="-127"/>
                <a:sym typeface="Lucida Sans Unicode" charset="0"/>
              </a:rPr>
              <a:t>신호가</a:t>
            </a:r>
            <a:endParaRPr lang="en-US">
              <a:solidFill>
                <a:schemeClr val="tx1"/>
              </a:solidFill>
              <a:latin typeface="Lucida Sans Unicode" charset="0"/>
              <a:ea typeface="AppleGothic" charset="-127"/>
              <a:cs typeface="AppleGothic" charset="-127"/>
              <a:sym typeface="Lucida Sans Unicode" charset="0"/>
            </a:endParaRP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설정되어야</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한다</a:t>
            </a:r>
            <a:r>
              <a:rPr lang="en-US">
                <a:solidFill>
                  <a:schemeClr val="tx1"/>
                </a:solidFill>
                <a:latin typeface="Lucida Sans Unicode" charset="0"/>
                <a:ea typeface="AppleGothic" charset="-127"/>
                <a:cs typeface="AppleGothic" charset="-127"/>
                <a:sym typeface="Lucida Sans Unicode" charset="0"/>
              </a:rPr>
              <a:t>.</a:t>
            </a:r>
          </a:p>
          <a:p>
            <a:pPr marL="39688">
              <a:spcBef>
                <a:spcPts val="1400"/>
              </a:spcBef>
              <a:buClr>
                <a:srgbClr val="FF0000"/>
              </a:buClr>
              <a:buSzPct val="100000"/>
              <a:buFont typeface="굴림" charset="-127"/>
              <a:buChar char="-"/>
            </a:pPr>
            <a:r>
              <a:rPr lang="en-US">
                <a:solidFill>
                  <a:srgbClr val="FF0000"/>
                </a:solidFill>
                <a:latin typeface="Lucida Sans Unicode" charset="0"/>
                <a:ea typeface="Lucida Sans Unicode" charset="0"/>
                <a:cs typeface="Lucida Sans Unicode" charset="0"/>
                <a:sym typeface="Lucida Sans Unicode" charset="0"/>
              </a:rPr>
              <a:t>S2</a:t>
            </a:r>
            <a:r>
              <a:rPr lang="en-US">
                <a:solidFill>
                  <a:schemeClr val="tx1"/>
                </a:solidFill>
                <a:latin typeface="Lucida Sans Unicode" charset="0"/>
                <a:ea typeface="AppleGothic" charset="-127"/>
                <a:cs typeface="AppleGothic" charset="-127"/>
                <a:sym typeface="Lucida Sans Unicode" charset="0"/>
              </a:rPr>
              <a:t> : N</a:t>
            </a:r>
            <a:r>
              <a:rPr lang="ja-JP" altLang="en-US">
                <a:solidFill>
                  <a:schemeClr val="tx1"/>
                </a:solidFill>
                <a:latin typeface="Lucida Sans Unicode" charset="0"/>
                <a:ea typeface="AppleGothic" charset="-127"/>
                <a:cs typeface="AppleGothic" charset="-127"/>
                <a:sym typeface="Lucida Sans Unicode" charset="0"/>
              </a:rPr>
              <a:t>이후</a:t>
            </a:r>
            <a:r>
              <a:rPr lang="en-US">
                <a:solidFill>
                  <a:schemeClr val="tx1"/>
                </a:solidFill>
                <a:latin typeface="Lucida Sans Unicode" charset="0"/>
                <a:ea typeface="AppleGothic" charset="-127"/>
                <a:cs typeface="AppleGothic" charset="-127"/>
                <a:sym typeface="Lucida Sans Unicode" charset="0"/>
              </a:rPr>
              <a:t>(</a:t>
            </a:r>
            <a:r>
              <a:rPr lang="ja-JP" altLang="en-US">
                <a:solidFill>
                  <a:schemeClr val="tx1"/>
                </a:solidFill>
                <a:latin typeface="Lucida Sans Unicode" charset="0"/>
                <a:ea typeface="AppleGothic" charset="-127"/>
                <a:cs typeface="AppleGothic" charset="-127"/>
                <a:sym typeface="Lucida Sans Unicode" charset="0"/>
              </a:rPr>
              <a:t>약</a:t>
            </a:r>
            <a:r>
              <a:rPr lang="en-US">
                <a:solidFill>
                  <a:schemeClr val="tx1"/>
                </a:solidFill>
                <a:latin typeface="Lucida Sans Unicode" charset="0"/>
                <a:ea typeface="AppleGothic" charset="-127"/>
                <a:cs typeface="AppleGothic" charset="-127"/>
                <a:sym typeface="Lucida Sans Unicode" charset="0"/>
              </a:rPr>
              <a:t> 1us)</a:t>
            </a: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이</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신호에서</a:t>
            </a:r>
            <a:endParaRPr lang="en-US">
              <a:solidFill>
                <a:schemeClr val="tx1"/>
              </a:solidFill>
              <a:latin typeface="Lucida Sans Unicode" charset="0"/>
              <a:ea typeface="AppleGothic" charset="-127"/>
              <a:cs typeface="AppleGothic" charset="-127"/>
              <a:sym typeface="Lucida Sans Unicode" charset="0"/>
            </a:endParaRP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cycle</a:t>
            </a:r>
            <a:r>
              <a:rPr lang="ja-JP" altLang="en-US">
                <a:solidFill>
                  <a:schemeClr val="tx1"/>
                </a:solidFill>
                <a:latin typeface="Lucida Sans Unicode" charset="0"/>
                <a:ea typeface="AppleGothic" charset="-127"/>
                <a:cs typeface="AppleGothic" charset="-127"/>
                <a:sym typeface="Lucida Sans Unicode" charset="0"/>
              </a:rPr>
              <a:t>이</a:t>
            </a:r>
            <a:r>
              <a:rPr lang="en-US">
                <a:solidFill>
                  <a:schemeClr val="tx1"/>
                </a:solidFill>
                <a:latin typeface="Lucida Sans Unicode" charset="0"/>
                <a:ea typeface="AppleGothic" charset="-127"/>
                <a:cs typeface="AppleGothic" charset="-127"/>
                <a:sym typeface="Lucida Sans Unicode" charset="0"/>
              </a:rPr>
              <a:t> </a:t>
            </a:r>
            <a:r>
              <a:rPr lang="ja-JP" altLang="en-US">
                <a:solidFill>
                  <a:schemeClr val="tx1"/>
                </a:solidFill>
                <a:latin typeface="Lucida Sans Unicode" charset="0"/>
                <a:ea typeface="AppleGothic" charset="-127"/>
                <a:cs typeface="AppleGothic" charset="-127"/>
                <a:sym typeface="Lucida Sans Unicode" charset="0"/>
              </a:rPr>
              <a:t>종료된다</a:t>
            </a:r>
            <a:r>
              <a:rPr lang="en-US">
                <a:solidFill>
                  <a:schemeClr val="tx1"/>
                </a:solidFill>
                <a:latin typeface="Lucida Sans Unicode" charset="0"/>
                <a:ea typeface="AppleGothic" charset="-127"/>
                <a:cs typeface="AppleGothic" charset="-127"/>
                <a:sym typeface="Lucida Sans Unicode" charset="0"/>
              </a:rPr>
              <a:t>.</a:t>
            </a:r>
          </a:p>
          <a:p>
            <a:pPr marL="39688">
              <a:spcBef>
                <a:spcPts val="1400"/>
              </a:spcBef>
            </a:pPr>
            <a:r>
              <a:rPr lang="en-US">
                <a:solidFill>
                  <a:schemeClr val="tx1"/>
                </a:solidFill>
                <a:latin typeface="Lucida Sans Unicode" charset="0"/>
                <a:ea typeface="AppleGothic" charset="-127"/>
                <a:cs typeface="AppleGothic" charset="-127"/>
                <a:sym typeface="Lucida Sans Unicode" charset="0"/>
              </a:rPr>
              <a:t>  </a:t>
            </a:r>
          </a:p>
        </p:txBody>
      </p:sp>
      <p:sp>
        <p:nvSpPr>
          <p:cNvPr id="40965" name="AutoShape 5"/>
          <p:cNvSpPr>
            <a:spLocks/>
          </p:cNvSpPr>
          <p:nvPr/>
        </p:nvSpPr>
        <p:spPr bwMode="auto">
          <a:xfrm>
            <a:off x="1268413" y="244475"/>
            <a:ext cx="504825" cy="504825"/>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75" y="10800"/>
                </a:moveTo>
                <a:cubicBezTo>
                  <a:pt x="1575" y="15895"/>
                  <a:pt x="5705" y="20025"/>
                  <a:pt x="10800" y="20025"/>
                </a:cubicBezTo>
                <a:cubicBezTo>
                  <a:pt x="15895" y="20025"/>
                  <a:pt x="20025" y="15895"/>
                  <a:pt x="20025" y="10800"/>
                </a:cubicBezTo>
                <a:cubicBezTo>
                  <a:pt x="20025" y="5705"/>
                  <a:pt x="15895" y="1575"/>
                  <a:pt x="10800" y="1575"/>
                </a:cubicBezTo>
                <a:cubicBezTo>
                  <a:pt x="5705" y="1575"/>
                  <a:pt x="1575" y="5705"/>
                  <a:pt x="1575" y="10800"/>
                </a:cubicBezTo>
                <a:close/>
                <a:moveTo>
                  <a:pt x="1575" y="10800"/>
                </a:moveTo>
              </a:path>
            </a:pathLst>
          </a:custGeom>
          <a:solidFill>
            <a:srgbClr val="0000FF"/>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40966" name="Rectangle 6"/>
          <p:cNvSpPr>
            <a:spLocks/>
          </p:cNvSpPr>
          <p:nvPr/>
        </p:nvSpPr>
        <p:spPr bwMode="auto">
          <a:xfrm>
            <a:off x="2792413" y="188913"/>
            <a:ext cx="2732087" cy="1397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ja-JP" altLang="en-US" sz="800" b="1">
                <a:solidFill>
                  <a:srgbClr val="FFFFFF"/>
                </a:solidFill>
                <a:latin typeface="Lucida Grande" charset="0"/>
                <a:ea typeface="AppleGothic" charset="-127"/>
                <a:cs typeface="AppleGothic" charset="-127"/>
                <a:sym typeface="Lucida Grande" charset="0"/>
              </a:rPr>
              <a:t>이</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만큼의</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시간간격을</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줘서</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이</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안에</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신호가</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오면</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인식을</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함</a:t>
            </a:r>
            <a:endParaRPr lang="en-US" sz="800" b="1">
              <a:solidFill>
                <a:srgbClr val="FFFFFF"/>
              </a:solidFill>
              <a:latin typeface="Lucida Grande" charset="0"/>
              <a:ea typeface="AppleGothic" charset="-127"/>
              <a:cs typeface="AppleGothic" charset="-127"/>
              <a:sym typeface="Lucida Grande" charset="0"/>
            </a:endParaRPr>
          </a:p>
        </p:txBody>
      </p:sp>
      <p:sp>
        <p:nvSpPr>
          <p:cNvPr id="40967" name="AutoShape 7"/>
          <p:cNvSpPr>
            <a:spLocks/>
          </p:cNvSpPr>
          <p:nvPr/>
        </p:nvSpPr>
        <p:spPr bwMode="auto">
          <a:xfrm>
            <a:off x="3348038" y="2924175"/>
            <a:ext cx="574675" cy="504825"/>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50" y="10800"/>
                </a:moveTo>
                <a:cubicBezTo>
                  <a:pt x="1350" y="16019"/>
                  <a:pt x="5581" y="20250"/>
                  <a:pt x="10800" y="20250"/>
                </a:cubicBezTo>
                <a:cubicBezTo>
                  <a:pt x="16019" y="20250"/>
                  <a:pt x="20250" y="16019"/>
                  <a:pt x="20250" y="10800"/>
                </a:cubicBezTo>
                <a:cubicBezTo>
                  <a:pt x="20250" y="5581"/>
                  <a:pt x="16019" y="1350"/>
                  <a:pt x="10800" y="1350"/>
                </a:cubicBezTo>
                <a:cubicBezTo>
                  <a:pt x="5581" y="1350"/>
                  <a:pt x="1350" y="5581"/>
                  <a:pt x="1350" y="10800"/>
                </a:cubicBezTo>
                <a:close/>
                <a:moveTo>
                  <a:pt x="1350" y="10800"/>
                </a:moveTo>
              </a:path>
            </a:pathLst>
          </a:custGeom>
          <a:solidFill>
            <a:srgbClr val="3333CC"/>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40968" name="Text Box 8"/>
          <p:cNvSpPr txBox="1">
            <a:spLocks noChangeArrowheads="1"/>
          </p:cNvSpPr>
          <p:nvPr/>
        </p:nvSpPr>
        <p:spPr bwMode="auto">
          <a:xfrm>
            <a:off x="7345363" y="6248400"/>
            <a:ext cx="319087" cy="279400"/>
          </a:xfrm>
          <a:prstGeom prst="rect">
            <a:avLst/>
          </a:prstGeom>
          <a:noFill/>
          <a:ln w="12700">
            <a:noFill/>
            <a:miter lim="800000"/>
            <a:headEnd/>
            <a:tailEnd/>
          </a:ln>
        </p:spPr>
        <p:txBody>
          <a:bodyPr wrap="none">
            <a:prstTxWarp prst="textNoShape">
              <a:avLst/>
            </a:prstTxWarp>
          </a:bodyPr>
          <a:lstStyle/>
          <a:p>
            <a:pPr algn="ctr"/>
            <a:fld id="{FE3916EA-EBA7-5648-BEFA-8E88F1004A4D}" type="slidenum">
              <a:rPr lang="en-US" sz="1400">
                <a:solidFill>
                  <a:schemeClr val="tx1"/>
                </a:solidFill>
                <a:ea typeface="굴림" charset="-127"/>
                <a:cs typeface="굴림" charset="-127"/>
              </a:rPr>
              <a:pPr algn="ctr"/>
              <a:t>68</a:t>
            </a:fld>
            <a:endParaRPr lang="en-US" sz="1400">
              <a:solidFill>
                <a:schemeClr val="tx1"/>
              </a:solidFill>
              <a:ea typeface="굴림" charset="-127"/>
              <a:cs typeface="굴림" charset="-127"/>
            </a:endParaRPr>
          </a:p>
        </p:txBody>
      </p:sp>
      <p:sp>
        <p:nvSpPr>
          <p:cNvPr id="11" name="Date Placeholder 10"/>
          <p:cNvSpPr>
            <a:spLocks noGrp="1"/>
          </p:cNvSpPr>
          <p:nvPr>
            <p:ph type="dt" sz="half" idx="10"/>
          </p:nvPr>
        </p:nvSpPr>
        <p:spPr/>
        <p:txBody>
          <a:bodyPr/>
          <a:lstStyle/>
          <a:p>
            <a:fld id="{1EBAD703-1155-E443-B7FA-5FA94442B0AA}" type="datetime1">
              <a:rPr lang="ko-KR" altLang="en-US" smtClean="0"/>
              <a:t>2/25/10</a:t>
            </a:fld>
            <a:endParaRPr lang="en-US"/>
          </a:p>
        </p:txBody>
      </p:sp>
      <p:sp>
        <p:nvSpPr>
          <p:cNvPr id="12" name="Footer Placeholder 11"/>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C8C7062F-7BC4-624F-8B8F-940DD53F4554}" type="slidenum">
              <a:rPr lang="en-US"/>
              <a:pPr/>
              <a:t>69</a:t>
            </a:fld>
            <a:endParaRPr lang="en-US"/>
          </a:p>
        </p:txBody>
      </p:sp>
      <p:sp>
        <p:nvSpPr>
          <p:cNvPr id="41985" name="Rectangle 1"/>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41986" name="Rectangle 2"/>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41987" name="Rectangle 3"/>
          <p:cNvSpPr>
            <a:spLocks/>
          </p:cNvSpPr>
          <p:nvPr/>
        </p:nvSpPr>
        <p:spPr bwMode="auto">
          <a:xfrm>
            <a:off x="457200" y="381000"/>
            <a:ext cx="8394700" cy="5105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400"/>
              </a:spcBef>
            </a:pPr>
            <a:r>
              <a:rPr lang="ja-JP" altLang="en-US" sz="2400">
                <a:solidFill>
                  <a:schemeClr val="tx1"/>
                </a:solidFill>
                <a:latin typeface="Lucida Sans Unicode" charset="0"/>
                <a:ea typeface="AppleGothic" charset="-127"/>
                <a:cs typeface="AppleGothic" charset="-127"/>
                <a:sym typeface="Lucida Sans Unicode" charset="0"/>
              </a:rPr>
              <a:t>자주</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쓰이는</a:t>
            </a:r>
            <a:r>
              <a:rPr lang="en-US" sz="2400">
                <a:solidFill>
                  <a:schemeClr val="tx1"/>
                </a:solidFill>
                <a:latin typeface="Lucida Sans Unicode" charset="0"/>
                <a:ea typeface="AppleGothic" charset="-127"/>
                <a:cs typeface="AppleGothic" charset="-127"/>
                <a:sym typeface="Lucida Sans Unicode" charset="0"/>
              </a:rPr>
              <a:t> CAMAC</a:t>
            </a:r>
            <a:r>
              <a:rPr lang="ja-JP" altLang="en-US" sz="2400">
                <a:solidFill>
                  <a:schemeClr val="tx1"/>
                </a:solidFill>
                <a:latin typeface="Lucida Sans Unicode" charset="0"/>
                <a:ea typeface="AppleGothic" charset="-127"/>
                <a:cs typeface="AppleGothic" charset="-127"/>
                <a:sym typeface="Lucida Sans Unicode" charset="0"/>
              </a:rPr>
              <a:t>명령어</a:t>
            </a:r>
            <a:r>
              <a:rPr lang="en-US" sz="2400">
                <a:solidFill>
                  <a:schemeClr val="tx1"/>
                </a:solidFill>
                <a:latin typeface="Lucida Sans Unicode" charset="0"/>
                <a:ea typeface="AppleGothic" charset="-127"/>
                <a:cs typeface="AppleGothic" charset="-127"/>
                <a:sym typeface="Lucida Sans Unicode" charset="0"/>
              </a:rPr>
              <a:t>(</a:t>
            </a:r>
            <a:r>
              <a:rPr lang="ja-JP" altLang="en-US" sz="2400">
                <a:solidFill>
                  <a:schemeClr val="tx1"/>
                </a:solidFill>
                <a:latin typeface="Lucida Sans Unicode" charset="0"/>
                <a:ea typeface="AppleGothic" charset="-127"/>
                <a:cs typeface="AppleGothic" charset="-127"/>
                <a:sym typeface="Lucida Sans Unicode" charset="0"/>
              </a:rPr>
              <a:t>모듈마다</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다를</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수도</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있음</a:t>
            </a:r>
            <a:r>
              <a:rPr lang="en-US" sz="2400">
                <a:solidFill>
                  <a:schemeClr val="tx1"/>
                </a:solidFill>
                <a:latin typeface="Lucida Sans Unicode" charset="0"/>
                <a:ea typeface="AppleGothic" charset="-127"/>
                <a:cs typeface="AppleGothic" charset="-127"/>
                <a:sym typeface="Lucida Sans Unicode" charset="0"/>
              </a:rPr>
              <a:t>)</a:t>
            </a:r>
          </a:p>
          <a:p>
            <a:pPr marL="39688">
              <a:spcBef>
                <a:spcPts val="1400"/>
              </a:spcBef>
            </a:pPr>
            <a:endParaRPr lang="en-US" sz="2400">
              <a:solidFill>
                <a:schemeClr val="tx1"/>
              </a:solidFill>
              <a:latin typeface="Lucida Sans Unicode" charset="0"/>
              <a:ea typeface="AppleGothic" charset="-127"/>
              <a:cs typeface="AppleGothic" charset="-127"/>
              <a:sym typeface="Lucida Sans Unicode" charset="0"/>
            </a:endParaRPr>
          </a:p>
          <a:p>
            <a:pPr marL="39688">
              <a:spcBef>
                <a:spcPts val="1400"/>
              </a:spcBef>
            </a:pPr>
            <a:r>
              <a:rPr lang="en-US" sz="2400">
                <a:solidFill>
                  <a:schemeClr val="tx1"/>
                </a:solidFill>
                <a:latin typeface="Lucida Sans Unicode" charset="0"/>
                <a:ea typeface="AppleGothic" charset="-127"/>
                <a:cs typeface="AppleGothic" charset="-127"/>
                <a:sym typeface="Lucida Sans Unicode" charset="0"/>
              </a:rPr>
              <a:t>  - </a:t>
            </a:r>
            <a:r>
              <a:rPr lang="en-US" sz="2400">
                <a:solidFill>
                  <a:srgbClr val="3333CC"/>
                </a:solidFill>
                <a:latin typeface="Lucida Sans Unicode" charset="0"/>
                <a:ea typeface="Lucida Sans Unicode" charset="0"/>
                <a:cs typeface="Lucida Sans Unicode" charset="0"/>
                <a:sym typeface="Lucida Sans Unicode" charset="0"/>
              </a:rPr>
              <a:t>F(0)</a:t>
            </a:r>
            <a:r>
              <a:rPr lang="en-US" sz="2400">
                <a:solidFill>
                  <a:schemeClr val="tx1"/>
                </a:solidFill>
                <a:latin typeface="Lucida Sans Unicode" charset="0"/>
                <a:ea typeface="AppleGothic" charset="-127"/>
                <a:cs typeface="AppleGothic" charset="-127"/>
                <a:sym typeface="Lucida Sans Unicode" charset="0"/>
              </a:rPr>
              <a:t> = </a:t>
            </a:r>
            <a:r>
              <a:rPr lang="ja-JP" altLang="en-US" sz="2400">
                <a:solidFill>
                  <a:schemeClr val="tx1"/>
                </a:solidFill>
                <a:latin typeface="Lucida Sans Unicode" charset="0"/>
                <a:ea typeface="AppleGothic" charset="-127"/>
                <a:cs typeface="AppleGothic" charset="-127"/>
                <a:sym typeface="Lucida Sans Unicode" charset="0"/>
              </a:rPr>
              <a:t>데이터</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레지스터</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읽기</a:t>
            </a:r>
            <a:endParaRPr lang="en-US" sz="2400">
              <a:solidFill>
                <a:schemeClr val="tx1"/>
              </a:solidFill>
              <a:latin typeface="Lucida Sans Unicode" charset="0"/>
              <a:ea typeface="AppleGothic" charset="-127"/>
              <a:cs typeface="AppleGothic" charset="-127"/>
              <a:sym typeface="Lucida Sans Unicode" charset="0"/>
            </a:endParaRPr>
          </a:p>
          <a:p>
            <a:pPr marL="39688">
              <a:spcBef>
                <a:spcPts val="1400"/>
              </a:spcBef>
            </a:pPr>
            <a:r>
              <a:rPr lang="en-US" sz="2400">
                <a:solidFill>
                  <a:schemeClr val="tx1"/>
                </a:solidFill>
                <a:latin typeface="Lucida Sans Unicode" charset="0"/>
                <a:ea typeface="AppleGothic" charset="-127"/>
                <a:cs typeface="AppleGothic" charset="-127"/>
                <a:sym typeface="Lucida Sans Unicode" charset="0"/>
              </a:rPr>
              <a:t>  - </a:t>
            </a:r>
            <a:r>
              <a:rPr lang="en-US" sz="2400">
                <a:solidFill>
                  <a:srgbClr val="3333CC"/>
                </a:solidFill>
                <a:latin typeface="Lucida Sans Unicode" charset="0"/>
                <a:ea typeface="Lucida Sans Unicode" charset="0"/>
                <a:cs typeface="Lucida Sans Unicode" charset="0"/>
                <a:sym typeface="Lucida Sans Unicode" charset="0"/>
              </a:rPr>
              <a:t>F(8)</a:t>
            </a:r>
            <a:r>
              <a:rPr lang="en-US" sz="2400">
                <a:solidFill>
                  <a:schemeClr val="tx1"/>
                </a:solidFill>
                <a:latin typeface="Lucida Sans Unicode" charset="0"/>
                <a:ea typeface="AppleGothic" charset="-127"/>
                <a:cs typeface="AppleGothic" charset="-127"/>
                <a:sym typeface="Lucida Sans Unicode" charset="0"/>
              </a:rPr>
              <a:t> = LAM</a:t>
            </a:r>
            <a:r>
              <a:rPr lang="ja-JP" altLang="en-US" sz="2400">
                <a:solidFill>
                  <a:schemeClr val="tx1"/>
                </a:solidFill>
                <a:latin typeface="Lucida Sans Unicode" charset="0"/>
                <a:ea typeface="AppleGothic" charset="-127"/>
                <a:cs typeface="AppleGothic" charset="-127"/>
                <a:sym typeface="Lucida Sans Unicode" charset="0"/>
              </a:rPr>
              <a:t>상태</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읽기</a:t>
            </a:r>
            <a:endParaRPr lang="en-US" sz="2400">
              <a:solidFill>
                <a:schemeClr val="tx1"/>
              </a:solidFill>
              <a:latin typeface="Lucida Sans Unicode" charset="0"/>
              <a:ea typeface="AppleGothic" charset="-127"/>
              <a:cs typeface="AppleGothic" charset="-127"/>
              <a:sym typeface="Lucida Sans Unicode" charset="0"/>
            </a:endParaRPr>
          </a:p>
          <a:p>
            <a:pPr marL="39688">
              <a:spcBef>
                <a:spcPts val="1400"/>
              </a:spcBef>
            </a:pPr>
            <a:r>
              <a:rPr lang="en-US" sz="2400">
                <a:solidFill>
                  <a:schemeClr val="tx1"/>
                </a:solidFill>
                <a:latin typeface="Lucida Sans Unicode" charset="0"/>
                <a:ea typeface="AppleGothic" charset="-127"/>
                <a:cs typeface="AppleGothic" charset="-127"/>
                <a:sym typeface="Lucida Sans Unicode" charset="0"/>
              </a:rPr>
              <a:t>  - </a:t>
            </a:r>
            <a:r>
              <a:rPr lang="en-US" sz="2400">
                <a:solidFill>
                  <a:srgbClr val="3333CC"/>
                </a:solidFill>
                <a:latin typeface="Lucida Sans Unicode" charset="0"/>
                <a:ea typeface="Lucida Sans Unicode" charset="0"/>
                <a:cs typeface="Lucida Sans Unicode" charset="0"/>
                <a:sym typeface="Lucida Sans Unicode" charset="0"/>
              </a:rPr>
              <a:t>F(9)</a:t>
            </a:r>
            <a:r>
              <a:rPr lang="en-US" sz="2400">
                <a:solidFill>
                  <a:schemeClr val="tx1"/>
                </a:solidFill>
                <a:latin typeface="Lucida Sans Unicode" charset="0"/>
                <a:ea typeface="AppleGothic" charset="-127"/>
                <a:cs typeface="AppleGothic" charset="-127"/>
                <a:sym typeface="Lucida Sans Unicode" charset="0"/>
              </a:rPr>
              <a:t> = </a:t>
            </a:r>
            <a:r>
              <a:rPr lang="ja-JP" altLang="en-US" sz="2400">
                <a:solidFill>
                  <a:schemeClr val="tx1"/>
                </a:solidFill>
                <a:latin typeface="Lucida Sans Unicode" charset="0"/>
                <a:ea typeface="AppleGothic" charset="-127"/>
                <a:cs typeface="AppleGothic" charset="-127"/>
                <a:sym typeface="Lucida Sans Unicode" charset="0"/>
              </a:rPr>
              <a:t>모듈</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클리어</a:t>
            </a:r>
            <a:endParaRPr lang="en-US" sz="2400">
              <a:solidFill>
                <a:schemeClr val="tx1"/>
              </a:solidFill>
              <a:latin typeface="Lucida Sans Unicode" charset="0"/>
              <a:ea typeface="AppleGothic" charset="-127"/>
              <a:cs typeface="AppleGothic" charset="-127"/>
              <a:sym typeface="Lucida Sans Unicode" charset="0"/>
            </a:endParaRPr>
          </a:p>
          <a:p>
            <a:pPr marL="39688">
              <a:spcBef>
                <a:spcPts val="1400"/>
              </a:spcBef>
            </a:pPr>
            <a:r>
              <a:rPr lang="en-US" sz="2400">
                <a:solidFill>
                  <a:schemeClr val="tx1"/>
                </a:solidFill>
                <a:latin typeface="Lucida Sans Unicode" charset="0"/>
                <a:ea typeface="AppleGothic" charset="-127"/>
                <a:cs typeface="AppleGothic" charset="-127"/>
                <a:sym typeface="Lucida Sans Unicode" charset="0"/>
              </a:rPr>
              <a:t>  - </a:t>
            </a:r>
            <a:r>
              <a:rPr lang="en-US" sz="2400">
                <a:solidFill>
                  <a:srgbClr val="3333CC"/>
                </a:solidFill>
                <a:latin typeface="Lucida Sans Unicode" charset="0"/>
                <a:ea typeface="Lucida Sans Unicode" charset="0"/>
                <a:cs typeface="Lucida Sans Unicode" charset="0"/>
                <a:sym typeface="Lucida Sans Unicode" charset="0"/>
              </a:rPr>
              <a:t>F(16)</a:t>
            </a:r>
            <a:r>
              <a:rPr lang="en-US" sz="2400">
                <a:solidFill>
                  <a:schemeClr val="tx1"/>
                </a:solidFill>
                <a:latin typeface="Lucida Sans Unicode" charset="0"/>
                <a:ea typeface="AppleGothic" charset="-127"/>
                <a:cs typeface="AppleGothic" charset="-127"/>
                <a:sym typeface="Lucida Sans Unicode" charset="0"/>
              </a:rPr>
              <a:t> = </a:t>
            </a:r>
            <a:r>
              <a:rPr lang="ja-JP" altLang="en-US" sz="2400">
                <a:solidFill>
                  <a:schemeClr val="tx1"/>
                </a:solidFill>
                <a:latin typeface="Lucida Sans Unicode" charset="0"/>
                <a:ea typeface="AppleGothic" charset="-127"/>
                <a:cs typeface="AppleGothic" charset="-127"/>
                <a:sym typeface="Lucida Sans Unicode" charset="0"/>
              </a:rPr>
              <a:t>레지스터</a:t>
            </a:r>
            <a:r>
              <a:rPr lang="en-US" sz="2400">
                <a:solidFill>
                  <a:schemeClr val="tx1"/>
                </a:solidFill>
                <a:latin typeface="Lucida Sans Unicode" charset="0"/>
                <a:ea typeface="AppleGothic" charset="-127"/>
                <a:cs typeface="AppleGothic" charset="-127"/>
                <a:sym typeface="Lucida Sans Unicode" charset="0"/>
              </a:rPr>
              <a:t> </a:t>
            </a:r>
            <a:r>
              <a:rPr lang="ja-JP" altLang="en-US" sz="2400">
                <a:solidFill>
                  <a:schemeClr val="tx1"/>
                </a:solidFill>
                <a:latin typeface="Lucida Sans Unicode" charset="0"/>
                <a:ea typeface="AppleGothic" charset="-127"/>
                <a:cs typeface="AppleGothic" charset="-127"/>
                <a:sym typeface="Lucida Sans Unicode" charset="0"/>
              </a:rPr>
              <a:t>쓰기</a:t>
            </a:r>
            <a:endParaRPr lang="en-US" sz="2400">
              <a:solidFill>
                <a:schemeClr val="tx1"/>
              </a:solidFill>
              <a:latin typeface="Lucida Sans Unicode" charset="0"/>
              <a:ea typeface="AppleGothic" charset="-127"/>
              <a:cs typeface="AppleGothic" charset="-127"/>
              <a:sym typeface="Lucida Sans Unicode" charset="0"/>
            </a:endParaRPr>
          </a:p>
          <a:p>
            <a:pPr marL="39688">
              <a:spcBef>
                <a:spcPts val="1400"/>
              </a:spcBef>
            </a:pPr>
            <a:r>
              <a:rPr lang="en-US" sz="2400">
                <a:solidFill>
                  <a:schemeClr val="tx1"/>
                </a:solidFill>
                <a:latin typeface="Lucida Sans Unicode" charset="0"/>
                <a:ea typeface="AppleGothic" charset="-127"/>
                <a:cs typeface="AppleGothic" charset="-127"/>
                <a:sym typeface="Lucida Sans Unicode" charset="0"/>
              </a:rPr>
              <a:t>  - </a:t>
            </a:r>
            <a:r>
              <a:rPr lang="en-US" sz="2400">
                <a:solidFill>
                  <a:srgbClr val="3333CC"/>
                </a:solidFill>
                <a:latin typeface="Lucida Sans Unicode" charset="0"/>
                <a:ea typeface="Lucida Sans Unicode" charset="0"/>
                <a:cs typeface="Lucida Sans Unicode" charset="0"/>
                <a:sym typeface="Lucida Sans Unicode" charset="0"/>
              </a:rPr>
              <a:t>F(24)</a:t>
            </a:r>
            <a:r>
              <a:rPr lang="en-US" sz="2400">
                <a:solidFill>
                  <a:schemeClr val="tx1"/>
                </a:solidFill>
                <a:latin typeface="Lucida Sans Unicode" charset="0"/>
                <a:ea typeface="Lucida Sans Unicode" charset="0"/>
                <a:cs typeface="Lucida Sans Unicode" charset="0"/>
                <a:sym typeface="Lucida Sans Unicode" charset="0"/>
              </a:rPr>
              <a:t> = disable LAM</a:t>
            </a:r>
          </a:p>
          <a:p>
            <a:pPr marL="39688">
              <a:spcBef>
                <a:spcPts val="1400"/>
              </a:spcBef>
            </a:pPr>
            <a:r>
              <a:rPr lang="en-US" sz="2400">
                <a:solidFill>
                  <a:schemeClr val="tx1"/>
                </a:solidFill>
                <a:latin typeface="Lucida Sans Unicode" charset="0"/>
                <a:ea typeface="Lucida Sans Unicode" charset="0"/>
                <a:cs typeface="Lucida Sans Unicode" charset="0"/>
                <a:sym typeface="Lucida Sans Unicode" charset="0"/>
              </a:rPr>
              <a:t>  - </a:t>
            </a:r>
            <a:r>
              <a:rPr lang="en-US" sz="2400">
                <a:solidFill>
                  <a:srgbClr val="3333CC"/>
                </a:solidFill>
                <a:latin typeface="Lucida Sans Unicode" charset="0"/>
                <a:ea typeface="Lucida Sans Unicode" charset="0"/>
                <a:cs typeface="Lucida Sans Unicode" charset="0"/>
                <a:sym typeface="Lucida Sans Unicode" charset="0"/>
              </a:rPr>
              <a:t>F(26)</a:t>
            </a:r>
            <a:r>
              <a:rPr lang="en-US" sz="2400">
                <a:solidFill>
                  <a:schemeClr val="tx1"/>
                </a:solidFill>
                <a:latin typeface="Lucida Sans Unicode" charset="0"/>
                <a:ea typeface="Lucida Sans Unicode" charset="0"/>
                <a:cs typeface="Lucida Sans Unicode" charset="0"/>
                <a:sym typeface="Lucida Sans Unicode" charset="0"/>
              </a:rPr>
              <a:t> = enable LAM</a:t>
            </a:r>
          </a:p>
        </p:txBody>
      </p:sp>
      <p:sp>
        <p:nvSpPr>
          <p:cNvPr id="6" name="Date Placeholder 5"/>
          <p:cNvSpPr>
            <a:spLocks noGrp="1"/>
          </p:cNvSpPr>
          <p:nvPr>
            <p:ph type="dt" sz="half" idx="10"/>
          </p:nvPr>
        </p:nvSpPr>
        <p:spPr/>
        <p:txBody>
          <a:bodyPr/>
          <a:lstStyle/>
          <a:p>
            <a:fld id="{C33658AD-7B31-A44B-895F-CC575C863606}" type="datetime1">
              <a:rPr lang="ko-KR" altLang="en-US" smtClean="0"/>
              <a:t>2/25/10</a:t>
            </a:fld>
            <a:endParaRPr lang="en-US"/>
          </a:p>
        </p:txBody>
      </p:sp>
      <p:sp>
        <p:nvSpPr>
          <p:cNvPr id="7" name="Footer Placeholder 6"/>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날짜 개체 틀 3"/>
          <p:cNvSpPr>
            <a:spLocks noGrp="1"/>
          </p:cNvSpPr>
          <p:nvPr>
            <p:ph type="dt" sz="quarter" idx="10"/>
          </p:nvPr>
        </p:nvSpPr>
        <p:spPr/>
        <p:txBody>
          <a:bodyPr/>
          <a:lstStyle/>
          <a:p>
            <a:fld id="{A6856AF1-84D7-B845-B26C-AA727886AE46}" type="datetime1">
              <a:rPr lang="ko-KR" altLang="en-US" smtClean="0"/>
              <a:t>2/25/10</a:t>
            </a:fld>
            <a:endParaRPr lang="en-US" altLang="ko-KR"/>
          </a:p>
        </p:txBody>
      </p:sp>
      <p:sp>
        <p:nvSpPr>
          <p:cNvPr id="7" name="바닥글 개체 틀 4"/>
          <p:cNvSpPr>
            <a:spLocks noGrp="1"/>
          </p:cNvSpPr>
          <p:nvPr>
            <p:ph type="ftr" sz="quarter" idx="11"/>
          </p:nvPr>
        </p:nvSpPr>
        <p:spPr/>
        <p:txBody>
          <a:bodyPr/>
          <a:lstStyle/>
          <a:p>
            <a:r>
              <a:rPr lang="en-US" altLang="ko-KR" smtClean="0"/>
              <a:t>HIM 2010-02</a:t>
            </a:r>
            <a:endParaRPr lang="en-US" altLang="ko-KR"/>
          </a:p>
        </p:txBody>
      </p:sp>
      <p:sp>
        <p:nvSpPr>
          <p:cNvPr id="8" name="슬라이드 번호 개체 틀 5"/>
          <p:cNvSpPr>
            <a:spLocks noGrp="1"/>
          </p:cNvSpPr>
          <p:nvPr>
            <p:ph type="sldNum" sz="quarter" idx="12"/>
          </p:nvPr>
        </p:nvSpPr>
        <p:spPr/>
        <p:txBody>
          <a:bodyPr/>
          <a:lstStyle/>
          <a:p>
            <a:fld id="{6A14AA38-3599-8A4E-B0D9-9484C885CBBE}" type="slidenum">
              <a:rPr lang="en-US" altLang="ko-KR"/>
              <a:pPr/>
              <a:t>7</a:t>
            </a:fld>
            <a:endParaRPr lang="en-US" altLang="ko-KR"/>
          </a:p>
        </p:txBody>
      </p:sp>
      <p:sp>
        <p:nvSpPr>
          <p:cNvPr id="45061" name="Rectangle 3"/>
          <p:cNvSpPr>
            <a:spLocks noGrp="1" noChangeArrowheads="1"/>
          </p:cNvSpPr>
          <p:nvPr>
            <p:ph type="body" idx="1"/>
          </p:nvPr>
        </p:nvSpPr>
        <p:spPr>
          <a:xfrm>
            <a:off x="755650" y="476250"/>
            <a:ext cx="7632700" cy="792163"/>
          </a:xfrm>
        </p:spPr>
        <p:txBody>
          <a:bodyPr>
            <a:normAutofit/>
          </a:bodyPr>
          <a:lstStyle/>
          <a:p>
            <a:pPr algn="ctr" eaLnBrk="1" hangingPunct="1">
              <a:buFontTx/>
              <a:buNone/>
            </a:pPr>
            <a:r>
              <a:rPr lang="en-US" altLang="ko-KR" sz="3600" dirty="0" smtClean="0">
                <a:solidFill>
                  <a:srgbClr val="008000"/>
                </a:solidFill>
                <a:latin typeface="Lucida Sans Unicode" charset="0"/>
              </a:rPr>
              <a:t>Electrostatic Accelerators</a:t>
            </a:r>
            <a:endParaRPr lang="en-US" altLang="ko-KR" sz="2000" dirty="0">
              <a:solidFill>
                <a:srgbClr val="008000"/>
              </a:solidFill>
              <a:latin typeface="Lucida Sans Unicode" charset="0"/>
            </a:endParaRPr>
          </a:p>
        </p:txBody>
      </p:sp>
      <p:pic>
        <p:nvPicPr>
          <p:cNvPr id="45062" name="Picture 5" descr="CRdiag"/>
          <p:cNvPicPr>
            <a:picLocks noChangeAspect="1" noChangeArrowheads="1"/>
          </p:cNvPicPr>
          <p:nvPr/>
        </p:nvPicPr>
        <p:blipFill>
          <a:blip r:embed="rId2"/>
          <a:srcRect/>
          <a:stretch>
            <a:fillRect/>
          </a:stretch>
        </p:blipFill>
        <p:spPr bwMode="auto">
          <a:xfrm>
            <a:off x="1258888" y="2205038"/>
            <a:ext cx="2605087" cy="3959225"/>
          </a:xfrm>
          <a:prstGeom prst="rect">
            <a:avLst/>
          </a:prstGeom>
          <a:noFill/>
          <a:ln w="9525">
            <a:noFill/>
            <a:miter lim="800000"/>
            <a:headEnd/>
            <a:tailEnd/>
          </a:ln>
        </p:spPr>
      </p:pic>
      <p:pic>
        <p:nvPicPr>
          <p:cNvPr id="45063" name="Picture 8" descr="cockroft-walton"/>
          <p:cNvPicPr>
            <a:picLocks noChangeAspect="1" noChangeArrowheads="1"/>
          </p:cNvPicPr>
          <p:nvPr/>
        </p:nvPicPr>
        <p:blipFill>
          <a:blip r:embed="rId3"/>
          <a:srcRect/>
          <a:stretch>
            <a:fillRect/>
          </a:stretch>
        </p:blipFill>
        <p:spPr bwMode="auto">
          <a:xfrm>
            <a:off x="4787900" y="2205038"/>
            <a:ext cx="2857500" cy="3887787"/>
          </a:xfrm>
          <a:prstGeom prst="rect">
            <a:avLst/>
          </a:prstGeom>
          <a:noFill/>
          <a:ln w="9525">
            <a:noFill/>
            <a:miter lim="800000"/>
            <a:headEnd/>
            <a:tailEnd/>
          </a:ln>
        </p:spPr>
      </p:pic>
      <p:sp>
        <p:nvSpPr>
          <p:cNvPr id="45064" name="Text Box 11"/>
          <p:cNvSpPr txBox="1">
            <a:spLocks noChangeArrowheads="1"/>
          </p:cNvSpPr>
          <p:nvPr/>
        </p:nvSpPr>
        <p:spPr bwMode="auto">
          <a:xfrm>
            <a:off x="539750" y="1700213"/>
            <a:ext cx="4103688" cy="579437"/>
          </a:xfrm>
          <a:prstGeom prst="rect">
            <a:avLst/>
          </a:prstGeom>
          <a:noFill/>
          <a:ln w="9525">
            <a:noFill/>
            <a:miter lim="800000"/>
            <a:headEnd/>
            <a:tailEnd/>
          </a:ln>
        </p:spPr>
        <p:txBody>
          <a:bodyPr>
            <a:prstTxWarp prst="textNoShape">
              <a:avLst/>
            </a:prstTxWarp>
            <a:spAutoFit/>
          </a:bodyPr>
          <a:lstStyle/>
          <a:p>
            <a:pPr>
              <a:buFontTx/>
              <a:buChar char="•"/>
            </a:pPr>
            <a:r>
              <a:rPr lang="en-US" altLang="ko-KR">
                <a:solidFill>
                  <a:srgbClr val="008000"/>
                </a:solidFill>
              </a:rPr>
              <a:t>Cockcraft-Walton</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CA92C350-8D84-4743-AD8C-6191CC127CAD}" type="slidenum">
              <a:rPr lang="en-US"/>
              <a:pPr/>
              <a:t>70</a:t>
            </a:fld>
            <a:endParaRPr lang="en-US"/>
          </a:p>
        </p:txBody>
      </p:sp>
      <p:sp>
        <p:nvSpPr>
          <p:cNvPr id="43009" name="Rectangle 1"/>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43010" name="Rectangle 2"/>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43011" name="Rectangle 3"/>
          <p:cNvSpPr>
            <a:spLocks/>
          </p:cNvSpPr>
          <p:nvPr/>
        </p:nvSpPr>
        <p:spPr bwMode="auto">
          <a:xfrm>
            <a:off x="609600" y="381000"/>
            <a:ext cx="8089900" cy="56388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400"/>
              </a:spcBef>
            </a:pPr>
            <a:r>
              <a:rPr lang="en-US" sz="2000">
                <a:solidFill>
                  <a:srgbClr val="3333CC"/>
                </a:solidFill>
                <a:latin typeface="Lucida Sans Unicode" charset="0"/>
                <a:ea typeface="AppleGothic" charset="-127"/>
                <a:cs typeface="AppleGothic" charset="-127"/>
                <a:sym typeface="Lucida Sans Unicode" charset="0"/>
              </a:rPr>
              <a:t>CAMAC controller</a:t>
            </a:r>
            <a:r>
              <a:rPr lang="ja-JP" altLang="en-US" sz="2000">
                <a:solidFill>
                  <a:srgbClr val="3333CC"/>
                </a:solidFill>
                <a:latin typeface="Lucida Sans Unicode" charset="0"/>
                <a:ea typeface="AppleGothic" charset="-127"/>
                <a:cs typeface="AppleGothic" charset="-127"/>
                <a:sym typeface="Lucida Sans Unicode" charset="0"/>
              </a:rPr>
              <a:t>란</a:t>
            </a:r>
            <a:r>
              <a:rPr lang="en-US" sz="2000">
                <a:solidFill>
                  <a:srgbClr val="3333CC"/>
                </a:solidFill>
                <a:latin typeface="Lucida Sans Unicode" charset="0"/>
                <a:ea typeface="AppleGothic" charset="-127"/>
                <a:cs typeface="AppleGothic" charset="-127"/>
                <a:sym typeface="Lucida Sans Unicode" charset="0"/>
              </a:rPr>
              <a:t>?</a:t>
            </a:r>
          </a:p>
          <a:p>
            <a:pPr marL="39688">
              <a:spcBef>
                <a:spcPts val="1400"/>
              </a:spcBef>
            </a:pPr>
            <a:r>
              <a:rPr lang="en-US" sz="2000">
                <a:solidFill>
                  <a:schemeClr val="tx1"/>
                </a:solidFill>
                <a:latin typeface="Lucida Sans Unicode" charset="0"/>
                <a:ea typeface="AppleGothic" charset="-127"/>
                <a:cs typeface="AppleGothic" charset="-127"/>
                <a:sym typeface="Lucida Sans Unicode" charset="0"/>
              </a:rPr>
              <a:t>  - DAQ</a:t>
            </a:r>
            <a:r>
              <a:rPr lang="ja-JP" altLang="en-US" sz="2000">
                <a:solidFill>
                  <a:schemeClr val="tx1"/>
                </a:solidFill>
                <a:latin typeface="Lucida Sans Unicode" charset="0"/>
                <a:ea typeface="AppleGothic" charset="-127"/>
                <a:cs typeface="AppleGothic" charset="-127"/>
                <a:sym typeface="Lucida Sans Unicode" charset="0"/>
              </a:rPr>
              <a:t>를</a:t>
            </a:r>
            <a:r>
              <a:rPr lang="en-US" sz="2000">
                <a:solidFill>
                  <a:schemeClr val="tx1"/>
                </a:solidFill>
                <a:latin typeface="Lucida Sans Unicode" charset="0"/>
                <a:ea typeface="AppleGothic" charset="-127"/>
                <a:cs typeface="AppleGothic" charset="-127"/>
                <a:sym typeface="Lucida Sans Unicode" charset="0"/>
              </a:rPr>
              <a:t> </a:t>
            </a:r>
            <a:r>
              <a:rPr lang="ja-JP" altLang="en-US" sz="2000">
                <a:solidFill>
                  <a:schemeClr val="tx1"/>
                </a:solidFill>
                <a:latin typeface="Lucida Sans Unicode" charset="0"/>
                <a:ea typeface="AppleGothic" charset="-127"/>
                <a:cs typeface="AppleGothic" charset="-127"/>
                <a:sym typeface="Lucida Sans Unicode" charset="0"/>
              </a:rPr>
              <a:t>구성하기</a:t>
            </a:r>
            <a:r>
              <a:rPr lang="en-US" sz="2000">
                <a:solidFill>
                  <a:schemeClr val="tx1"/>
                </a:solidFill>
                <a:latin typeface="Lucida Sans Unicode" charset="0"/>
                <a:ea typeface="AppleGothic" charset="-127"/>
                <a:cs typeface="AppleGothic" charset="-127"/>
                <a:sym typeface="Lucida Sans Unicode" charset="0"/>
              </a:rPr>
              <a:t> </a:t>
            </a:r>
            <a:r>
              <a:rPr lang="ja-JP" altLang="en-US" sz="2000">
                <a:solidFill>
                  <a:schemeClr val="tx1"/>
                </a:solidFill>
                <a:latin typeface="Lucida Sans Unicode" charset="0"/>
                <a:ea typeface="AppleGothic" charset="-127"/>
                <a:cs typeface="AppleGothic" charset="-127"/>
                <a:sym typeface="Lucida Sans Unicode" charset="0"/>
              </a:rPr>
              <a:t>위해서는</a:t>
            </a:r>
            <a:r>
              <a:rPr lang="en-US" sz="2000">
                <a:solidFill>
                  <a:schemeClr val="tx1"/>
                </a:solidFill>
                <a:latin typeface="Lucida Sans Unicode" charset="0"/>
                <a:ea typeface="AppleGothic" charset="-127"/>
                <a:cs typeface="AppleGothic" charset="-127"/>
                <a:sym typeface="Lucida Sans Unicode" charset="0"/>
              </a:rPr>
              <a:t> PC</a:t>
            </a:r>
            <a:r>
              <a:rPr lang="ja-JP" altLang="en-US" sz="2000">
                <a:solidFill>
                  <a:schemeClr val="tx1"/>
                </a:solidFill>
                <a:latin typeface="Lucida Sans Unicode" charset="0"/>
                <a:ea typeface="AppleGothic" charset="-127"/>
                <a:cs typeface="AppleGothic" charset="-127"/>
                <a:sym typeface="Lucida Sans Unicode" charset="0"/>
              </a:rPr>
              <a:t>와의</a:t>
            </a:r>
            <a:r>
              <a:rPr lang="en-US" sz="2000">
                <a:solidFill>
                  <a:schemeClr val="tx1"/>
                </a:solidFill>
                <a:latin typeface="Lucida Sans Unicode" charset="0"/>
                <a:ea typeface="AppleGothic" charset="-127"/>
                <a:cs typeface="AppleGothic" charset="-127"/>
                <a:sym typeface="Lucida Sans Unicode" charset="0"/>
              </a:rPr>
              <a:t> </a:t>
            </a:r>
            <a:r>
              <a:rPr lang="ja-JP" altLang="en-US" sz="2000">
                <a:solidFill>
                  <a:schemeClr val="tx1"/>
                </a:solidFill>
                <a:latin typeface="Lucida Sans Unicode" charset="0"/>
                <a:ea typeface="AppleGothic" charset="-127"/>
                <a:cs typeface="AppleGothic" charset="-127"/>
                <a:sym typeface="Lucida Sans Unicode" charset="0"/>
              </a:rPr>
              <a:t>연결이</a:t>
            </a:r>
            <a:r>
              <a:rPr lang="en-US" sz="2000">
                <a:solidFill>
                  <a:schemeClr val="tx1"/>
                </a:solidFill>
                <a:latin typeface="Lucida Sans Unicode" charset="0"/>
                <a:ea typeface="AppleGothic" charset="-127"/>
                <a:cs typeface="AppleGothic" charset="-127"/>
                <a:sym typeface="Lucida Sans Unicode" charset="0"/>
              </a:rPr>
              <a:t> </a:t>
            </a:r>
            <a:r>
              <a:rPr lang="ja-JP" altLang="en-US" sz="2000">
                <a:solidFill>
                  <a:schemeClr val="tx1"/>
                </a:solidFill>
                <a:latin typeface="Lucida Sans Unicode" charset="0"/>
                <a:ea typeface="AppleGothic" charset="-127"/>
                <a:cs typeface="AppleGothic" charset="-127"/>
                <a:sym typeface="Lucida Sans Unicode" charset="0"/>
              </a:rPr>
              <a:t>필요하다</a:t>
            </a:r>
            <a:r>
              <a:rPr lang="en-US" sz="2000">
                <a:solidFill>
                  <a:schemeClr val="tx1"/>
                </a:solidFill>
                <a:latin typeface="Lucida Sans Unicode" charset="0"/>
                <a:ea typeface="AppleGothic" charset="-127"/>
                <a:cs typeface="AppleGothic" charset="-127"/>
                <a:sym typeface="Lucida Sans Unicode" charset="0"/>
              </a:rPr>
              <a:t>.</a:t>
            </a:r>
          </a:p>
          <a:p>
            <a:pPr marL="39688">
              <a:spcBef>
                <a:spcPts val="1400"/>
              </a:spcBef>
            </a:pPr>
            <a:r>
              <a:rPr lang="en-US" sz="2000">
                <a:solidFill>
                  <a:schemeClr val="tx1"/>
                </a:solidFill>
                <a:latin typeface="Lucida Sans Unicode" charset="0"/>
                <a:ea typeface="AppleGothic" charset="-127"/>
                <a:cs typeface="AppleGothic" charset="-127"/>
                <a:sym typeface="Lucida Sans Unicode" charset="0"/>
              </a:rPr>
              <a:t>  - PC</a:t>
            </a:r>
            <a:r>
              <a:rPr lang="ja-JP" altLang="en-US" sz="2000">
                <a:solidFill>
                  <a:schemeClr val="tx1"/>
                </a:solidFill>
                <a:latin typeface="Lucida Sans Unicode" charset="0"/>
                <a:ea typeface="AppleGothic" charset="-127"/>
                <a:cs typeface="AppleGothic" charset="-127"/>
                <a:sym typeface="Lucida Sans Unicode" charset="0"/>
              </a:rPr>
              <a:t>에서는</a:t>
            </a:r>
            <a:r>
              <a:rPr lang="en-US" sz="2000">
                <a:solidFill>
                  <a:schemeClr val="tx1"/>
                </a:solidFill>
                <a:latin typeface="Lucida Sans Unicode" charset="0"/>
                <a:ea typeface="AppleGothic" charset="-127"/>
                <a:cs typeface="AppleGothic" charset="-127"/>
                <a:sym typeface="Lucida Sans Unicode" charset="0"/>
              </a:rPr>
              <a:t> CAMAC bus</a:t>
            </a:r>
            <a:r>
              <a:rPr lang="ja-JP" altLang="en-US" sz="2000">
                <a:solidFill>
                  <a:schemeClr val="tx1"/>
                </a:solidFill>
                <a:latin typeface="Lucida Sans Unicode" charset="0"/>
                <a:ea typeface="AppleGothic" charset="-127"/>
                <a:cs typeface="AppleGothic" charset="-127"/>
                <a:sym typeface="Lucida Sans Unicode" charset="0"/>
              </a:rPr>
              <a:t>를</a:t>
            </a:r>
            <a:r>
              <a:rPr lang="en-US" sz="2000">
                <a:solidFill>
                  <a:schemeClr val="tx1"/>
                </a:solidFill>
                <a:latin typeface="Lucida Sans Unicode" charset="0"/>
                <a:ea typeface="AppleGothic" charset="-127"/>
                <a:cs typeface="AppleGothic" charset="-127"/>
                <a:sym typeface="Lucida Sans Unicode" charset="0"/>
              </a:rPr>
              <a:t> </a:t>
            </a:r>
            <a:r>
              <a:rPr lang="ja-JP" altLang="en-US" sz="2000">
                <a:solidFill>
                  <a:schemeClr val="tx1"/>
                </a:solidFill>
                <a:latin typeface="Lucida Sans Unicode" charset="0"/>
                <a:ea typeface="AppleGothic" charset="-127"/>
                <a:cs typeface="AppleGothic" charset="-127"/>
                <a:sym typeface="Lucida Sans Unicode" charset="0"/>
              </a:rPr>
              <a:t>지원하지</a:t>
            </a:r>
            <a:r>
              <a:rPr lang="en-US" sz="2000">
                <a:solidFill>
                  <a:schemeClr val="tx1"/>
                </a:solidFill>
                <a:latin typeface="Lucida Sans Unicode" charset="0"/>
                <a:ea typeface="AppleGothic" charset="-127"/>
                <a:cs typeface="AppleGothic" charset="-127"/>
                <a:sym typeface="Lucida Sans Unicode" charset="0"/>
              </a:rPr>
              <a:t> </a:t>
            </a:r>
            <a:r>
              <a:rPr lang="ja-JP" altLang="en-US" sz="2000">
                <a:solidFill>
                  <a:schemeClr val="tx1"/>
                </a:solidFill>
                <a:latin typeface="Lucida Sans Unicode" charset="0"/>
                <a:ea typeface="AppleGothic" charset="-127"/>
                <a:cs typeface="AppleGothic" charset="-127"/>
                <a:sym typeface="Lucida Sans Unicode" charset="0"/>
              </a:rPr>
              <a:t>않는다</a:t>
            </a:r>
            <a:endParaRPr lang="en-US" sz="2000">
              <a:solidFill>
                <a:schemeClr val="tx1"/>
              </a:solidFill>
              <a:latin typeface="Lucida Sans Unicode" charset="0"/>
              <a:ea typeface="AppleGothic" charset="-127"/>
              <a:cs typeface="AppleGothic" charset="-127"/>
              <a:sym typeface="Lucida Sans Unicode" charset="0"/>
            </a:endParaRPr>
          </a:p>
          <a:p>
            <a:pPr marL="39688">
              <a:spcBef>
                <a:spcPts val="1400"/>
              </a:spcBef>
            </a:pPr>
            <a:r>
              <a:rPr lang="en-US" sz="2000">
                <a:solidFill>
                  <a:schemeClr val="tx1"/>
                </a:solidFill>
                <a:latin typeface="Lucida Sans Unicode" charset="0"/>
                <a:ea typeface="AppleGothic" charset="-127"/>
                <a:cs typeface="AppleGothic" charset="-127"/>
                <a:sym typeface="Lucida Sans Unicode" charset="0"/>
              </a:rPr>
              <a:t>  - PC</a:t>
            </a:r>
            <a:r>
              <a:rPr lang="ja-JP" altLang="en-US" sz="2000">
                <a:solidFill>
                  <a:schemeClr val="tx1"/>
                </a:solidFill>
                <a:latin typeface="Lucida Sans Unicode" charset="0"/>
                <a:ea typeface="AppleGothic" charset="-127"/>
                <a:cs typeface="AppleGothic" charset="-127"/>
                <a:sym typeface="Lucida Sans Unicode" charset="0"/>
              </a:rPr>
              <a:t>의</a:t>
            </a:r>
            <a:r>
              <a:rPr lang="en-US" sz="2000">
                <a:solidFill>
                  <a:schemeClr val="tx1"/>
                </a:solidFill>
                <a:latin typeface="Lucida Sans Unicode" charset="0"/>
                <a:ea typeface="AppleGothic" charset="-127"/>
                <a:cs typeface="AppleGothic" charset="-127"/>
                <a:sym typeface="Lucida Sans Unicode" charset="0"/>
              </a:rPr>
              <a:t> PCI </a:t>
            </a:r>
            <a:r>
              <a:rPr lang="ja-JP" altLang="en-US" sz="2000">
                <a:solidFill>
                  <a:schemeClr val="tx1"/>
                </a:solidFill>
                <a:latin typeface="Lucida Sans Unicode" charset="0"/>
                <a:ea typeface="AppleGothic" charset="-127"/>
                <a:cs typeface="AppleGothic" charset="-127"/>
                <a:sym typeface="Lucida Sans Unicode" charset="0"/>
              </a:rPr>
              <a:t>또는</a:t>
            </a:r>
            <a:r>
              <a:rPr lang="en-US" sz="2000">
                <a:solidFill>
                  <a:schemeClr val="tx1"/>
                </a:solidFill>
                <a:latin typeface="Lucida Sans Unicode" charset="0"/>
                <a:ea typeface="AppleGothic" charset="-127"/>
                <a:cs typeface="AppleGothic" charset="-127"/>
                <a:sym typeface="Lucida Sans Unicode" charset="0"/>
              </a:rPr>
              <a:t> USB, </a:t>
            </a:r>
            <a:r>
              <a:rPr lang="ja-JP" altLang="en-US" sz="2000">
                <a:solidFill>
                  <a:schemeClr val="tx1"/>
                </a:solidFill>
                <a:latin typeface="Lucida Sans Unicode" charset="0"/>
                <a:ea typeface="AppleGothic" charset="-127"/>
                <a:cs typeface="AppleGothic" charset="-127"/>
                <a:sym typeface="Lucida Sans Unicode" charset="0"/>
              </a:rPr>
              <a:t>기타</a:t>
            </a:r>
            <a:r>
              <a:rPr lang="en-US" sz="2000">
                <a:solidFill>
                  <a:schemeClr val="tx1"/>
                </a:solidFill>
                <a:latin typeface="Lucida Sans Unicode" charset="0"/>
                <a:ea typeface="AppleGothic" charset="-127"/>
                <a:cs typeface="AppleGothic" charset="-127"/>
                <a:sym typeface="Lucida Sans Unicode" charset="0"/>
              </a:rPr>
              <a:t> </a:t>
            </a:r>
            <a:r>
              <a:rPr lang="ja-JP" altLang="en-US" sz="2000">
                <a:solidFill>
                  <a:schemeClr val="tx1"/>
                </a:solidFill>
                <a:latin typeface="Lucida Sans Unicode" charset="0"/>
                <a:ea typeface="AppleGothic" charset="-127"/>
                <a:cs typeface="AppleGothic" charset="-127"/>
                <a:sym typeface="Lucida Sans Unicode" charset="0"/>
              </a:rPr>
              <a:t>등등</a:t>
            </a:r>
            <a:r>
              <a:rPr lang="en-US" sz="2000">
                <a:solidFill>
                  <a:schemeClr val="tx1"/>
                </a:solidFill>
                <a:latin typeface="Lucida Sans Unicode" charset="0"/>
                <a:ea typeface="AppleGothic" charset="-127"/>
                <a:cs typeface="AppleGothic" charset="-127"/>
                <a:sym typeface="Lucida Sans Unicode" charset="0"/>
              </a:rPr>
              <a:t> </a:t>
            </a:r>
            <a:r>
              <a:rPr lang="ja-JP" altLang="en-US" sz="2000">
                <a:solidFill>
                  <a:schemeClr val="tx1"/>
                </a:solidFill>
                <a:latin typeface="Lucida Sans Unicode" charset="0"/>
                <a:ea typeface="AppleGothic" charset="-127"/>
                <a:cs typeface="AppleGothic" charset="-127"/>
                <a:sym typeface="Lucida Sans Unicode" charset="0"/>
              </a:rPr>
              <a:t>과의</a:t>
            </a:r>
            <a:r>
              <a:rPr lang="en-US" sz="2000">
                <a:solidFill>
                  <a:schemeClr val="tx1"/>
                </a:solidFill>
                <a:latin typeface="Lucida Sans Unicode" charset="0"/>
                <a:ea typeface="AppleGothic" charset="-127"/>
                <a:cs typeface="AppleGothic" charset="-127"/>
                <a:sym typeface="Lucida Sans Unicode" charset="0"/>
              </a:rPr>
              <a:t> link</a:t>
            </a:r>
            <a:r>
              <a:rPr lang="ja-JP" altLang="en-US" sz="2000">
                <a:solidFill>
                  <a:schemeClr val="tx1"/>
                </a:solidFill>
                <a:latin typeface="Lucida Sans Unicode" charset="0"/>
                <a:ea typeface="AppleGothic" charset="-127"/>
                <a:cs typeface="AppleGothic" charset="-127"/>
                <a:sym typeface="Lucida Sans Unicode" charset="0"/>
              </a:rPr>
              <a:t>가</a:t>
            </a:r>
            <a:r>
              <a:rPr lang="en-US" sz="2000">
                <a:solidFill>
                  <a:schemeClr val="tx1"/>
                </a:solidFill>
                <a:latin typeface="Lucida Sans Unicode" charset="0"/>
                <a:ea typeface="AppleGothic" charset="-127"/>
                <a:cs typeface="AppleGothic" charset="-127"/>
                <a:sym typeface="Lucida Sans Unicode" charset="0"/>
              </a:rPr>
              <a:t> </a:t>
            </a:r>
            <a:r>
              <a:rPr lang="ja-JP" altLang="en-US" sz="2000">
                <a:solidFill>
                  <a:schemeClr val="tx1"/>
                </a:solidFill>
                <a:latin typeface="Lucida Sans Unicode" charset="0"/>
                <a:ea typeface="AppleGothic" charset="-127"/>
                <a:cs typeface="AppleGothic" charset="-127"/>
                <a:sym typeface="Lucida Sans Unicode" charset="0"/>
              </a:rPr>
              <a:t>필요하다</a:t>
            </a:r>
            <a:r>
              <a:rPr lang="en-US" sz="2000">
                <a:solidFill>
                  <a:schemeClr val="tx1"/>
                </a:solidFill>
                <a:latin typeface="Lucida Sans Unicode" charset="0"/>
                <a:ea typeface="AppleGothic" charset="-127"/>
                <a:cs typeface="AppleGothic" charset="-127"/>
                <a:sym typeface="Lucida Sans Unicode" charset="0"/>
              </a:rPr>
              <a:t>.</a:t>
            </a:r>
          </a:p>
          <a:p>
            <a:pPr marL="39688">
              <a:spcBef>
                <a:spcPts val="1400"/>
              </a:spcBef>
            </a:pPr>
            <a:r>
              <a:rPr lang="en-US" sz="2000">
                <a:solidFill>
                  <a:schemeClr val="tx1"/>
                </a:solidFill>
                <a:latin typeface="Lucida Sans Unicode" charset="0"/>
                <a:ea typeface="AppleGothic" charset="-127"/>
                <a:cs typeface="AppleGothic" charset="-127"/>
                <a:sym typeface="Lucida Sans Unicode" charset="0"/>
              </a:rPr>
              <a:t>  - </a:t>
            </a:r>
            <a:r>
              <a:rPr lang="ja-JP" altLang="en-US" sz="2000">
                <a:solidFill>
                  <a:schemeClr val="tx1"/>
                </a:solidFill>
                <a:latin typeface="Lucida Sans Unicode" charset="0"/>
                <a:ea typeface="AppleGothic" charset="-127"/>
                <a:cs typeface="AppleGothic" charset="-127"/>
                <a:sym typeface="Lucida Sans Unicode" charset="0"/>
              </a:rPr>
              <a:t>일반적인</a:t>
            </a:r>
            <a:r>
              <a:rPr lang="en-US" sz="2000">
                <a:solidFill>
                  <a:schemeClr val="tx1"/>
                </a:solidFill>
                <a:latin typeface="Lucida Sans Unicode" charset="0"/>
                <a:ea typeface="AppleGothic" charset="-127"/>
                <a:cs typeface="AppleGothic" charset="-127"/>
                <a:sym typeface="Lucida Sans Unicode" charset="0"/>
              </a:rPr>
              <a:t> PC bus</a:t>
            </a:r>
            <a:r>
              <a:rPr lang="ja-JP" altLang="en-US" sz="2000">
                <a:solidFill>
                  <a:schemeClr val="tx1"/>
                </a:solidFill>
                <a:latin typeface="Lucida Sans Unicode" charset="0"/>
                <a:ea typeface="AppleGothic" charset="-127"/>
                <a:cs typeface="AppleGothic" charset="-127"/>
                <a:sym typeface="Lucida Sans Unicode" charset="0"/>
              </a:rPr>
              <a:t>의</a:t>
            </a:r>
            <a:r>
              <a:rPr lang="en-US" sz="2000">
                <a:solidFill>
                  <a:schemeClr val="tx1"/>
                </a:solidFill>
                <a:latin typeface="Lucida Sans Unicode" charset="0"/>
                <a:ea typeface="AppleGothic" charset="-127"/>
                <a:cs typeface="AppleGothic" charset="-127"/>
                <a:sym typeface="Lucida Sans Unicode" charset="0"/>
              </a:rPr>
              <a:t> </a:t>
            </a:r>
            <a:r>
              <a:rPr lang="ja-JP" altLang="en-US" sz="2000">
                <a:solidFill>
                  <a:schemeClr val="tx1"/>
                </a:solidFill>
                <a:latin typeface="Lucida Sans Unicode" charset="0"/>
                <a:ea typeface="AppleGothic" charset="-127"/>
                <a:cs typeface="AppleGothic" charset="-127"/>
                <a:sym typeface="Lucida Sans Unicode" charset="0"/>
              </a:rPr>
              <a:t>신호를</a:t>
            </a:r>
            <a:r>
              <a:rPr lang="en-US" sz="2000">
                <a:solidFill>
                  <a:schemeClr val="tx1"/>
                </a:solidFill>
                <a:latin typeface="Lucida Sans Unicode" charset="0"/>
                <a:ea typeface="AppleGothic" charset="-127"/>
                <a:cs typeface="AppleGothic" charset="-127"/>
                <a:sym typeface="Lucida Sans Unicode" charset="0"/>
              </a:rPr>
              <a:t> CAMAC</a:t>
            </a:r>
            <a:r>
              <a:rPr lang="ja-JP" altLang="en-US" sz="2000">
                <a:solidFill>
                  <a:schemeClr val="tx1"/>
                </a:solidFill>
                <a:latin typeface="Lucida Sans Unicode" charset="0"/>
                <a:ea typeface="AppleGothic" charset="-127"/>
                <a:cs typeface="AppleGothic" charset="-127"/>
                <a:sym typeface="Lucida Sans Unicode" charset="0"/>
              </a:rPr>
              <a:t>신호로</a:t>
            </a:r>
            <a:r>
              <a:rPr lang="en-US" sz="2000">
                <a:solidFill>
                  <a:schemeClr val="tx1"/>
                </a:solidFill>
                <a:latin typeface="Lucida Sans Unicode" charset="0"/>
                <a:ea typeface="AppleGothic" charset="-127"/>
                <a:cs typeface="AppleGothic" charset="-127"/>
                <a:sym typeface="Lucida Sans Unicode" charset="0"/>
              </a:rPr>
              <a:t> </a:t>
            </a:r>
            <a:r>
              <a:rPr lang="ja-JP" altLang="en-US" sz="2000">
                <a:solidFill>
                  <a:schemeClr val="tx1"/>
                </a:solidFill>
                <a:latin typeface="Lucida Sans Unicode" charset="0"/>
                <a:ea typeface="AppleGothic" charset="-127"/>
                <a:cs typeface="AppleGothic" charset="-127"/>
                <a:sym typeface="Lucida Sans Unicode" charset="0"/>
              </a:rPr>
              <a:t>바꾸는</a:t>
            </a:r>
            <a:endParaRPr lang="en-US" sz="2000">
              <a:solidFill>
                <a:schemeClr val="tx1"/>
              </a:solidFill>
              <a:latin typeface="Lucida Sans Unicode" charset="0"/>
              <a:ea typeface="AppleGothic" charset="-127"/>
              <a:cs typeface="AppleGothic" charset="-127"/>
              <a:sym typeface="Lucida Sans Unicode" charset="0"/>
            </a:endParaRPr>
          </a:p>
          <a:p>
            <a:pPr marL="39688">
              <a:spcBef>
                <a:spcPts val="1400"/>
              </a:spcBef>
            </a:pPr>
            <a:r>
              <a:rPr lang="en-US" sz="2000">
                <a:solidFill>
                  <a:schemeClr val="tx1"/>
                </a:solidFill>
                <a:latin typeface="Lucida Sans Unicode" charset="0"/>
                <a:ea typeface="AppleGothic" charset="-127"/>
                <a:cs typeface="AppleGothic" charset="-127"/>
                <a:sym typeface="Lucida Sans Unicode" charset="0"/>
              </a:rPr>
              <a:t>     </a:t>
            </a:r>
            <a:r>
              <a:rPr lang="ja-JP" altLang="en-US" sz="2000">
                <a:solidFill>
                  <a:schemeClr val="tx1"/>
                </a:solidFill>
                <a:latin typeface="Lucida Sans Unicode" charset="0"/>
                <a:ea typeface="AppleGothic" charset="-127"/>
                <a:cs typeface="AppleGothic" charset="-127"/>
                <a:sym typeface="Lucida Sans Unicode" charset="0"/>
              </a:rPr>
              <a:t>회로를</a:t>
            </a:r>
            <a:r>
              <a:rPr lang="en-US" sz="2000">
                <a:solidFill>
                  <a:schemeClr val="tx1"/>
                </a:solidFill>
                <a:latin typeface="Lucida Sans Unicode" charset="0"/>
                <a:ea typeface="AppleGothic" charset="-127"/>
                <a:cs typeface="AppleGothic" charset="-127"/>
                <a:sym typeface="Lucida Sans Unicode" charset="0"/>
              </a:rPr>
              <a:t> CAMAC controller</a:t>
            </a:r>
            <a:r>
              <a:rPr lang="ja-JP" altLang="en-US" sz="2000">
                <a:solidFill>
                  <a:schemeClr val="tx1"/>
                </a:solidFill>
                <a:latin typeface="Lucida Sans Unicode" charset="0"/>
                <a:ea typeface="AppleGothic" charset="-127"/>
                <a:cs typeface="AppleGothic" charset="-127"/>
                <a:sym typeface="Lucida Sans Unicode" charset="0"/>
              </a:rPr>
              <a:t>라</a:t>
            </a:r>
            <a:r>
              <a:rPr lang="en-US" sz="2000">
                <a:solidFill>
                  <a:schemeClr val="tx1"/>
                </a:solidFill>
                <a:latin typeface="Lucida Sans Unicode" charset="0"/>
                <a:ea typeface="AppleGothic" charset="-127"/>
                <a:cs typeface="AppleGothic" charset="-127"/>
                <a:sym typeface="Lucida Sans Unicode" charset="0"/>
              </a:rPr>
              <a:t> </a:t>
            </a:r>
            <a:r>
              <a:rPr lang="ja-JP" altLang="en-US" sz="2000">
                <a:solidFill>
                  <a:schemeClr val="tx1"/>
                </a:solidFill>
                <a:latin typeface="Lucida Sans Unicode" charset="0"/>
                <a:ea typeface="AppleGothic" charset="-127"/>
                <a:cs typeface="AppleGothic" charset="-127"/>
                <a:sym typeface="Lucida Sans Unicode" charset="0"/>
              </a:rPr>
              <a:t>한다</a:t>
            </a:r>
            <a:r>
              <a:rPr lang="en-US" sz="2000">
                <a:solidFill>
                  <a:schemeClr val="tx1"/>
                </a:solidFill>
                <a:latin typeface="Lucida Sans Unicode" charset="0"/>
                <a:ea typeface="AppleGothic" charset="-127"/>
                <a:cs typeface="AppleGothic" charset="-127"/>
                <a:sym typeface="Lucida Sans Unicode" charset="0"/>
              </a:rPr>
              <a:t>.</a:t>
            </a:r>
          </a:p>
          <a:p>
            <a:pPr marL="39688">
              <a:spcBef>
                <a:spcPts val="1400"/>
              </a:spcBef>
            </a:pPr>
            <a:endParaRPr lang="en-US" sz="2000">
              <a:solidFill>
                <a:schemeClr val="tx1"/>
              </a:solidFill>
              <a:latin typeface="Lucida Sans Unicode" charset="0"/>
              <a:ea typeface="AppleGothic" charset="-127"/>
              <a:cs typeface="AppleGothic" charset="-127"/>
              <a:sym typeface="Lucida Sans Unicode" charset="0"/>
            </a:endParaRPr>
          </a:p>
          <a:p>
            <a:pPr marL="39688">
              <a:spcBef>
                <a:spcPts val="1400"/>
              </a:spcBef>
            </a:pPr>
            <a:r>
              <a:rPr lang="en-US" sz="2000">
                <a:solidFill>
                  <a:srgbClr val="3333CC"/>
                </a:solidFill>
                <a:latin typeface="Lucida Sans Unicode" charset="0"/>
                <a:ea typeface="AppleGothic" charset="-127"/>
                <a:cs typeface="AppleGothic" charset="-127"/>
                <a:sym typeface="Lucida Sans Unicode" charset="0"/>
              </a:rPr>
              <a:t>CAMAC</a:t>
            </a:r>
            <a:r>
              <a:rPr lang="ja-JP" altLang="en-US" sz="2000">
                <a:solidFill>
                  <a:srgbClr val="3333CC"/>
                </a:solidFill>
                <a:latin typeface="Lucida Sans Unicode" charset="0"/>
                <a:ea typeface="AppleGothic" charset="-127"/>
                <a:cs typeface="AppleGothic" charset="-127"/>
                <a:sym typeface="Lucida Sans Unicode" charset="0"/>
              </a:rPr>
              <a:t>을</a:t>
            </a:r>
            <a:r>
              <a:rPr lang="en-US" sz="2000">
                <a:solidFill>
                  <a:srgbClr val="3333CC"/>
                </a:solidFill>
                <a:latin typeface="Lucida Sans Unicode" charset="0"/>
                <a:ea typeface="AppleGothic" charset="-127"/>
                <a:cs typeface="AppleGothic" charset="-127"/>
                <a:sym typeface="Lucida Sans Unicode" charset="0"/>
              </a:rPr>
              <a:t> </a:t>
            </a:r>
            <a:r>
              <a:rPr lang="ja-JP" altLang="en-US" sz="2000">
                <a:solidFill>
                  <a:srgbClr val="3333CC"/>
                </a:solidFill>
                <a:latin typeface="Lucida Sans Unicode" charset="0"/>
                <a:ea typeface="AppleGothic" charset="-127"/>
                <a:cs typeface="AppleGothic" charset="-127"/>
                <a:sym typeface="Lucida Sans Unicode" charset="0"/>
              </a:rPr>
              <a:t>프로그래밍한다는</a:t>
            </a:r>
            <a:r>
              <a:rPr lang="en-US" sz="2000">
                <a:solidFill>
                  <a:srgbClr val="3333CC"/>
                </a:solidFill>
                <a:latin typeface="Lucida Sans Unicode" charset="0"/>
                <a:ea typeface="AppleGothic" charset="-127"/>
                <a:cs typeface="AppleGothic" charset="-127"/>
                <a:sym typeface="Lucida Sans Unicode" charset="0"/>
              </a:rPr>
              <a:t> </a:t>
            </a:r>
            <a:r>
              <a:rPr lang="ja-JP" altLang="en-US" sz="2000">
                <a:solidFill>
                  <a:srgbClr val="3333CC"/>
                </a:solidFill>
                <a:latin typeface="Lucida Sans Unicode" charset="0"/>
                <a:ea typeface="AppleGothic" charset="-127"/>
                <a:cs typeface="AppleGothic" charset="-127"/>
                <a:sym typeface="Lucida Sans Unicode" charset="0"/>
              </a:rPr>
              <a:t>것은</a:t>
            </a:r>
            <a:r>
              <a:rPr lang="en-US" sz="2000">
                <a:solidFill>
                  <a:srgbClr val="3333CC"/>
                </a:solidFill>
                <a:latin typeface="Lucida Sans Unicode" charset="0"/>
                <a:ea typeface="AppleGothic" charset="-127"/>
                <a:cs typeface="AppleGothic" charset="-127"/>
                <a:sym typeface="Lucida Sans Unicode" charset="0"/>
              </a:rPr>
              <a:t>?</a:t>
            </a:r>
          </a:p>
          <a:p>
            <a:pPr marL="39688">
              <a:spcBef>
                <a:spcPts val="1400"/>
              </a:spcBef>
            </a:pPr>
            <a:r>
              <a:rPr lang="en-US" sz="2000">
                <a:solidFill>
                  <a:schemeClr val="tx1"/>
                </a:solidFill>
                <a:latin typeface="Lucida Sans Unicode" charset="0"/>
                <a:ea typeface="AppleGothic" charset="-127"/>
                <a:cs typeface="AppleGothic" charset="-127"/>
                <a:sym typeface="Lucida Sans Unicode" charset="0"/>
              </a:rPr>
              <a:t>  - </a:t>
            </a:r>
            <a:r>
              <a:rPr lang="ja-JP" altLang="en-US" sz="2000">
                <a:solidFill>
                  <a:schemeClr val="tx1"/>
                </a:solidFill>
                <a:latin typeface="Lucida Sans Unicode" charset="0"/>
                <a:ea typeface="AppleGothic" charset="-127"/>
                <a:cs typeface="AppleGothic" charset="-127"/>
                <a:sym typeface="Lucida Sans Unicode" charset="0"/>
              </a:rPr>
              <a:t>결국</a:t>
            </a:r>
            <a:r>
              <a:rPr lang="en-US" sz="2000">
                <a:solidFill>
                  <a:schemeClr val="tx1"/>
                </a:solidFill>
                <a:latin typeface="Lucida Sans Unicode" charset="0"/>
                <a:ea typeface="AppleGothic" charset="-127"/>
                <a:cs typeface="AppleGothic" charset="-127"/>
                <a:sym typeface="Lucida Sans Unicode" charset="0"/>
              </a:rPr>
              <a:t> PC</a:t>
            </a:r>
            <a:r>
              <a:rPr lang="ja-JP" altLang="en-US" sz="2000">
                <a:solidFill>
                  <a:schemeClr val="tx1"/>
                </a:solidFill>
                <a:latin typeface="Lucida Sans Unicode" charset="0"/>
                <a:ea typeface="AppleGothic" charset="-127"/>
                <a:cs typeface="AppleGothic" charset="-127"/>
                <a:sym typeface="Lucida Sans Unicode" charset="0"/>
              </a:rPr>
              <a:t>의</a:t>
            </a:r>
            <a:r>
              <a:rPr lang="en-US" sz="2000">
                <a:solidFill>
                  <a:schemeClr val="tx1"/>
                </a:solidFill>
                <a:latin typeface="Lucida Sans Unicode" charset="0"/>
                <a:ea typeface="AppleGothic" charset="-127"/>
                <a:cs typeface="AppleGothic" charset="-127"/>
                <a:sym typeface="Lucida Sans Unicode" charset="0"/>
              </a:rPr>
              <a:t> PCI</a:t>
            </a:r>
            <a:r>
              <a:rPr lang="ja-JP" altLang="en-US" sz="2000">
                <a:solidFill>
                  <a:schemeClr val="tx1"/>
                </a:solidFill>
                <a:latin typeface="Lucida Sans Unicode" charset="0"/>
                <a:ea typeface="AppleGothic" charset="-127"/>
                <a:cs typeface="AppleGothic" charset="-127"/>
                <a:sym typeface="Lucida Sans Unicode" charset="0"/>
              </a:rPr>
              <a:t>나</a:t>
            </a:r>
            <a:r>
              <a:rPr lang="en-US" sz="2000">
                <a:solidFill>
                  <a:schemeClr val="tx1"/>
                </a:solidFill>
                <a:latin typeface="Lucida Sans Unicode" charset="0"/>
                <a:ea typeface="AppleGothic" charset="-127"/>
                <a:cs typeface="AppleGothic" charset="-127"/>
                <a:sym typeface="Lucida Sans Unicode" charset="0"/>
              </a:rPr>
              <a:t> USB</a:t>
            </a:r>
            <a:r>
              <a:rPr lang="ja-JP" altLang="en-US" sz="2000">
                <a:solidFill>
                  <a:schemeClr val="tx1"/>
                </a:solidFill>
                <a:latin typeface="Lucida Sans Unicode" charset="0"/>
                <a:ea typeface="AppleGothic" charset="-127"/>
                <a:cs typeface="AppleGothic" charset="-127"/>
                <a:sym typeface="Lucida Sans Unicode" charset="0"/>
              </a:rPr>
              <a:t>를</a:t>
            </a:r>
            <a:r>
              <a:rPr lang="en-US" sz="2000">
                <a:solidFill>
                  <a:schemeClr val="tx1"/>
                </a:solidFill>
                <a:latin typeface="Lucida Sans Unicode" charset="0"/>
                <a:ea typeface="AppleGothic" charset="-127"/>
                <a:cs typeface="AppleGothic" charset="-127"/>
                <a:sym typeface="Lucida Sans Unicode" charset="0"/>
              </a:rPr>
              <a:t> </a:t>
            </a:r>
            <a:r>
              <a:rPr lang="ja-JP" altLang="en-US" sz="2000">
                <a:solidFill>
                  <a:schemeClr val="tx1"/>
                </a:solidFill>
                <a:latin typeface="Lucida Sans Unicode" charset="0"/>
                <a:ea typeface="AppleGothic" charset="-127"/>
                <a:cs typeface="AppleGothic" charset="-127"/>
                <a:sym typeface="Lucida Sans Unicode" charset="0"/>
              </a:rPr>
              <a:t>프로그래밍하는</a:t>
            </a:r>
            <a:r>
              <a:rPr lang="en-US" sz="2000">
                <a:solidFill>
                  <a:schemeClr val="tx1"/>
                </a:solidFill>
                <a:latin typeface="Lucida Sans Unicode" charset="0"/>
                <a:ea typeface="AppleGothic" charset="-127"/>
                <a:cs typeface="AppleGothic" charset="-127"/>
                <a:sym typeface="Lucida Sans Unicode" charset="0"/>
              </a:rPr>
              <a:t> </a:t>
            </a:r>
            <a:r>
              <a:rPr lang="ja-JP" altLang="en-US" sz="2000">
                <a:solidFill>
                  <a:schemeClr val="tx1"/>
                </a:solidFill>
                <a:latin typeface="Lucida Sans Unicode" charset="0"/>
                <a:ea typeface="AppleGothic" charset="-127"/>
                <a:cs typeface="AppleGothic" charset="-127"/>
                <a:sym typeface="Lucida Sans Unicode" charset="0"/>
              </a:rPr>
              <a:t>것이다</a:t>
            </a:r>
            <a:r>
              <a:rPr lang="en-US" sz="2000">
                <a:solidFill>
                  <a:schemeClr val="tx1"/>
                </a:solidFill>
                <a:latin typeface="Lucida Sans Unicode" charset="0"/>
                <a:ea typeface="AppleGothic" charset="-127"/>
                <a:cs typeface="AppleGothic" charset="-127"/>
                <a:sym typeface="Lucida Sans Unicode" charset="0"/>
              </a:rPr>
              <a:t>.</a:t>
            </a:r>
          </a:p>
          <a:p>
            <a:pPr marL="39688">
              <a:spcBef>
                <a:spcPts val="1400"/>
              </a:spcBef>
            </a:pPr>
            <a:r>
              <a:rPr lang="en-US" sz="2000">
                <a:solidFill>
                  <a:schemeClr val="tx1"/>
                </a:solidFill>
                <a:latin typeface="Lucida Sans Unicode" charset="0"/>
                <a:ea typeface="AppleGothic" charset="-127"/>
                <a:cs typeface="AppleGothic" charset="-127"/>
                <a:sym typeface="Lucida Sans Unicode" charset="0"/>
              </a:rPr>
              <a:t>  - controller</a:t>
            </a:r>
            <a:r>
              <a:rPr lang="ja-JP" altLang="en-US" sz="2000">
                <a:solidFill>
                  <a:schemeClr val="tx1"/>
                </a:solidFill>
                <a:latin typeface="Lucida Sans Unicode" charset="0"/>
                <a:ea typeface="AppleGothic" charset="-127"/>
                <a:cs typeface="AppleGothic" charset="-127"/>
                <a:sym typeface="Lucida Sans Unicode" charset="0"/>
              </a:rPr>
              <a:t>마다</a:t>
            </a:r>
            <a:r>
              <a:rPr lang="en-US" sz="2000">
                <a:solidFill>
                  <a:schemeClr val="tx1"/>
                </a:solidFill>
                <a:latin typeface="Lucida Sans Unicode" charset="0"/>
                <a:ea typeface="AppleGothic" charset="-127"/>
                <a:cs typeface="AppleGothic" charset="-127"/>
                <a:sym typeface="Lucida Sans Unicode" charset="0"/>
              </a:rPr>
              <a:t> </a:t>
            </a:r>
            <a:r>
              <a:rPr lang="ja-JP" altLang="en-US" sz="2000">
                <a:solidFill>
                  <a:schemeClr val="tx1"/>
                </a:solidFill>
                <a:latin typeface="Lucida Sans Unicode" charset="0"/>
                <a:ea typeface="AppleGothic" charset="-127"/>
                <a:cs typeface="AppleGothic" charset="-127"/>
                <a:sym typeface="Lucida Sans Unicode" charset="0"/>
              </a:rPr>
              <a:t>주어진</a:t>
            </a:r>
            <a:r>
              <a:rPr lang="en-US" sz="2000">
                <a:solidFill>
                  <a:schemeClr val="tx1"/>
                </a:solidFill>
                <a:latin typeface="Lucida Sans Unicode" charset="0"/>
                <a:ea typeface="AppleGothic" charset="-127"/>
                <a:cs typeface="AppleGothic" charset="-127"/>
                <a:sym typeface="Lucida Sans Unicode" charset="0"/>
              </a:rPr>
              <a:t> protocol</a:t>
            </a:r>
            <a:r>
              <a:rPr lang="ja-JP" altLang="en-US" sz="2000">
                <a:solidFill>
                  <a:schemeClr val="tx1"/>
                </a:solidFill>
                <a:latin typeface="Lucida Sans Unicode" charset="0"/>
                <a:ea typeface="AppleGothic" charset="-127"/>
                <a:cs typeface="AppleGothic" charset="-127"/>
                <a:sym typeface="Lucida Sans Unicode" charset="0"/>
              </a:rPr>
              <a:t>이</a:t>
            </a:r>
            <a:r>
              <a:rPr lang="en-US" sz="2000">
                <a:solidFill>
                  <a:schemeClr val="tx1"/>
                </a:solidFill>
                <a:latin typeface="Lucida Sans Unicode" charset="0"/>
                <a:ea typeface="AppleGothic" charset="-127"/>
                <a:cs typeface="AppleGothic" charset="-127"/>
                <a:sym typeface="Lucida Sans Unicode" charset="0"/>
              </a:rPr>
              <a:t> </a:t>
            </a:r>
            <a:r>
              <a:rPr lang="ja-JP" altLang="en-US" sz="2000">
                <a:solidFill>
                  <a:schemeClr val="tx1"/>
                </a:solidFill>
                <a:latin typeface="Lucida Sans Unicode" charset="0"/>
                <a:ea typeface="AppleGothic" charset="-127"/>
                <a:cs typeface="AppleGothic" charset="-127"/>
                <a:sym typeface="Lucida Sans Unicode" charset="0"/>
              </a:rPr>
              <a:t>존재한다</a:t>
            </a:r>
            <a:r>
              <a:rPr lang="en-US" sz="2000">
                <a:solidFill>
                  <a:schemeClr val="tx1"/>
                </a:solidFill>
                <a:latin typeface="Lucida Sans Unicode" charset="0"/>
                <a:ea typeface="AppleGothic" charset="-127"/>
                <a:cs typeface="AppleGothic" charset="-127"/>
                <a:sym typeface="Lucida Sans Unicode" charset="0"/>
              </a:rPr>
              <a:t>.</a:t>
            </a:r>
          </a:p>
        </p:txBody>
      </p:sp>
      <p:sp>
        <p:nvSpPr>
          <p:cNvPr id="6" name="Date Placeholder 5"/>
          <p:cNvSpPr>
            <a:spLocks noGrp="1"/>
          </p:cNvSpPr>
          <p:nvPr>
            <p:ph type="dt" sz="half" idx="10"/>
          </p:nvPr>
        </p:nvSpPr>
        <p:spPr/>
        <p:txBody>
          <a:bodyPr/>
          <a:lstStyle/>
          <a:p>
            <a:fld id="{563F48A3-3E5F-AF4D-BE28-88399A910293}" type="datetime1">
              <a:rPr lang="ko-KR" altLang="en-US" smtClean="0"/>
              <a:t>2/25/10</a:t>
            </a:fld>
            <a:endParaRPr lang="en-US"/>
          </a:p>
        </p:txBody>
      </p:sp>
      <p:sp>
        <p:nvSpPr>
          <p:cNvPr id="7" name="Footer Placeholder 6"/>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4E66B609-8233-9944-8726-B884C3DB9C70}" type="slidenum">
              <a:rPr lang="en-US"/>
              <a:pPr/>
              <a:t>71</a:t>
            </a:fld>
            <a:endParaRPr lang="en-US"/>
          </a:p>
        </p:txBody>
      </p:sp>
      <p:sp>
        <p:nvSpPr>
          <p:cNvPr id="44033" name="Rectangle 1"/>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44034" name="Rectangle 2"/>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44035" name="Rectangle 3"/>
          <p:cNvSpPr>
            <a:spLocks/>
          </p:cNvSpPr>
          <p:nvPr/>
        </p:nvSpPr>
        <p:spPr bwMode="auto">
          <a:xfrm>
            <a:off x="457200" y="381000"/>
            <a:ext cx="8470900" cy="62230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800"/>
              </a:spcBef>
            </a:pPr>
            <a:r>
              <a:rPr lang="en-US" sz="1400">
                <a:solidFill>
                  <a:schemeClr val="tx1"/>
                </a:solidFill>
                <a:ea typeface="굴림" charset="-127"/>
                <a:cs typeface="굴림" charset="-127"/>
              </a:rPr>
              <a:t>int main(void)</a:t>
            </a:r>
          </a:p>
          <a:p>
            <a:pPr marL="39688">
              <a:spcBef>
                <a:spcPts val="800"/>
              </a:spcBef>
            </a:pPr>
            <a:r>
              <a:rPr lang="en-US" sz="1400">
                <a:solidFill>
                  <a:schemeClr val="tx1"/>
                </a:solidFill>
                <a:ea typeface="굴림" charset="-127"/>
                <a:cs typeface="굴림" charset="-127"/>
              </a:rPr>
              <a:t>{</a:t>
            </a:r>
          </a:p>
          <a:p>
            <a:pPr marL="39688">
              <a:spcBef>
                <a:spcPts val="800"/>
              </a:spcBef>
            </a:pPr>
            <a:r>
              <a:rPr lang="en-US" sz="1400">
                <a:solidFill>
                  <a:schemeClr val="tx1"/>
                </a:solidFill>
                <a:ea typeface="굴림" charset="-127"/>
                <a:cs typeface="굴림" charset="-127"/>
              </a:rPr>
              <a:t>	unsigned long data;</a:t>
            </a:r>
          </a:p>
          <a:p>
            <a:pPr marL="39688">
              <a:spcBef>
                <a:spcPts val="800"/>
              </a:spcBef>
            </a:pPr>
            <a:endParaRPr lang="en-US" sz="2400">
              <a:solidFill>
                <a:schemeClr val="tx1"/>
              </a:solidFill>
              <a:ea typeface="굴림" charset="-127"/>
              <a:cs typeface="굴림" charset="-127"/>
            </a:endParaRPr>
          </a:p>
          <a:p>
            <a:pPr marL="39688">
              <a:spcBef>
                <a:spcPts val="800"/>
              </a:spcBef>
            </a:pPr>
            <a:r>
              <a:rPr lang="en-US" sz="1400">
                <a:solidFill>
                  <a:schemeClr val="tx1"/>
                </a:solidFill>
                <a:ea typeface="굴림" charset="-127"/>
                <a:cs typeface="굴림" charset="-127"/>
              </a:rPr>
              <a:t>	data = CAMAC(5, 0, 0);             		// </a:t>
            </a:r>
            <a:r>
              <a:rPr lang="en-US" sz="1400">
                <a:solidFill>
                  <a:srgbClr val="3333CC"/>
                </a:solidFill>
                <a:ea typeface="굴림" charset="-127"/>
                <a:cs typeface="굴림" charset="-127"/>
              </a:rPr>
              <a:t>read latch register</a:t>
            </a:r>
          </a:p>
          <a:p>
            <a:pPr marL="39688">
              <a:spcBef>
                <a:spcPts val="800"/>
              </a:spcBef>
            </a:pPr>
            <a:r>
              <a:rPr lang="en-US" sz="1400">
                <a:solidFill>
                  <a:schemeClr val="tx1"/>
                </a:solidFill>
                <a:ea typeface="굴림" charset="-127"/>
                <a:cs typeface="굴림" charset="-127"/>
              </a:rPr>
              <a:t>	data = CAMAC(5, 0, 9);		// </a:t>
            </a:r>
            <a:r>
              <a:rPr lang="en-US" sz="1400">
                <a:solidFill>
                  <a:srgbClr val="3333CC"/>
                </a:solidFill>
                <a:ea typeface="굴림" charset="-127"/>
                <a:cs typeface="굴림" charset="-127"/>
              </a:rPr>
              <a:t>clear latch register</a:t>
            </a:r>
          </a:p>
          <a:p>
            <a:pPr marL="39688">
              <a:spcBef>
                <a:spcPts val="800"/>
              </a:spcBef>
            </a:pPr>
            <a:r>
              <a:rPr lang="en-US" sz="1400">
                <a:solidFill>
                  <a:schemeClr val="tx1"/>
                </a:solidFill>
                <a:ea typeface="굴림" charset="-127"/>
                <a:cs typeface="굴림" charset="-127"/>
              </a:rPr>
              <a:t>	</a:t>
            </a:r>
          </a:p>
          <a:p>
            <a:pPr marL="39688">
              <a:spcBef>
                <a:spcPts val="800"/>
              </a:spcBef>
            </a:pPr>
            <a:r>
              <a:rPr lang="en-US" sz="1400">
                <a:solidFill>
                  <a:schemeClr val="tx1"/>
                </a:solidFill>
                <a:ea typeface="굴림" charset="-127"/>
                <a:cs typeface="굴림" charset="-127"/>
              </a:rPr>
              <a:t>	return 0;</a:t>
            </a:r>
          </a:p>
          <a:p>
            <a:pPr marL="39688">
              <a:spcBef>
                <a:spcPts val="800"/>
              </a:spcBef>
            </a:pPr>
            <a:r>
              <a:rPr lang="en-US" sz="1400">
                <a:solidFill>
                  <a:schemeClr val="tx1"/>
                </a:solidFill>
                <a:ea typeface="굴림" charset="-127"/>
                <a:cs typeface="굴림" charset="-127"/>
              </a:rPr>
              <a:t>}</a:t>
            </a:r>
          </a:p>
          <a:p>
            <a:pPr marL="39688">
              <a:spcBef>
                <a:spcPts val="800"/>
              </a:spcBef>
            </a:pPr>
            <a:endParaRPr lang="en-US" sz="2400">
              <a:solidFill>
                <a:schemeClr val="tx1"/>
              </a:solidFill>
              <a:ea typeface="굴림" charset="-127"/>
              <a:cs typeface="굴림" charset="-127"/>
            </a:endParaRPr>
          </a:p>
          <a:p>
            <a:pPr marL="39688">
              <a:spcBef>
                <a:spcPts val="800"/>
              </a:spcBef>
            </a:pPr>
            <a:r>
              <a:rPr lang="en-US" sz="1400">
                <a:solidFill>
                  <a:schemeClr val="tx1"/>
                </a:solidFill>
                <a:ea typeface="굴림" charset="-127"/>
                <a:cs typeface="굴림" charset="-127"/>
              </a:rPr>
              <a:t>unsigned long CAMAC(int N, int A, int F)</a:t>
            </a:r>
          </a:p>
          <a:p>
            <a:pPr marL="39688">
              <a:spcBef>
                <a:spcPts val="800"/>
              </a:spcBef>
            </a:pPr>
            <a:r>
              <a:rPr lang="en-US" sz="1400">
                <a:solidFill>
                  <a:schemeClr val="tx1"/>
                </a:solidFill>
                <a:ea typeface="굴림" charset="-127"/>
                <a:cs typeface="굴림" charset="-127"/>
              </a:rPr>
              <a:t>{</a:t>
            </a:r>
          </a:p>
          <a:p>
            <a:pPr marL="39688">
              <a:spcBef>
                <a:spcPts val="800"/>
              </a:spcBef>
            </a:pPr>
            <a:r>
              <a:rPr lang="en-US" sz="1400">
                <a:solidFill>
                  <a:schemeClr val="tx1"/>
                </a:solidFill>
                <a:ea typeface="굴림" charset="-127"/>
                <a:cs typeface="굴림" charset="-127"/>
              </a:rPr>
              <a:t>	unsigned long addr, data;</a:t>
            </a:r>
          </a:p>
          <a:p>
            <a:pPr marL="39688">
              <a:spcBef>
                <a:spcPts val="800"/>
              </a:spcBef>
            </a:pPr>
            <a:endParaRPr lang="en-US" sz="2400">
              <a:solidFill>
                <a:schemeClr val="tx1"/>
              </a:solidFill>
              <a:ea typeface="굴림" charset="-127"/>
              <a:cs typeface="굴림" charset="-127"/>
            </a:endParaRPr>
          </a:p>
          <a:p>
            <a:pPr marL="39688">
              <a:spcBef>
                <a:spcPts val="800"/>
              </a:spcBef>
            </a:pPr>
            <a:r>
              <a:rPr lang="en-US" sz="1400">
                <a:solidFill>
                  <a:schemeClr val="tx1"/>
                </a:solidFill>
                <a:ea typeface="굴림" charset="-127"/>
                <a:cs typeface="굴림" charset="-127"/>
              </a:rPr>
              <a:t>	addr = (N &lt;&lt; 11) | (A &lt;&lt; 7) | (F &lt;&lt;2);</a:t>
            </a:r>
          </a:p>
          <a:p>
            <a:pPr marL="39688">
              <a:spcBef>
                <a:spcPts val="800"/>
              </a:spcBef>
            </a:pPr>
            <a:r>
              <a:rPr lang="en-US" sz="1400">
                <a:solidFill>
                  <a:schemeClr val="tx1"/>
                </a:solidFill>
                <a:ea typeface="굴림" charset="-127"/>
                <a:cs typeface="굴림" charset="-127"/>
              </a:rPr>
              <a:t>	data = VMEread(A32D32, 10, addr);	// </a:t>
            </a:r>
            <a:r>
              <a:rPr lang="en-US" sz="1400">
                <a:solidFill>
                  <a:srgbClr val="3333CC"/>
                </a:solidFill>
                <a:ea typeface="굴림" charset="-127"/>
                <a:cs typeface="굴림" charset="-127"/>
              </a:rPr>
              <a:t>VME</a:t>
            </a:r>
            <a:r>
              <a:rPr lang="ja-JP" altLang="en-US" sz="1400">
                <a:solidFill>
                  <a:srgbClr val="3333CC"/>
                </a:solidFill>
                <a:ea typeface="굴림" charset="-127"/>
                <a:cs typeface="굴림" charset="-127"/>
              </a:rPr>
              <a:t>명령어</a:t>
            </a:r>
            <a:r>
              <a:rPr lang="en-US" sz="1400">
                <a:solidFill>
                  <a:srgbClr val="3333CC"/>
                </a:solidFill>
                <a:ea typeface="굴림" charset="-127"/>
                <a:cs typeface="굴림" charset="-127"/>
              </a:rPr>
              <a:t> </a:t>
            </a:r>
            <a:r>
              <a:rPr lang="ja-JP" altLang="en-US" sz="1400">
                <a:solidFill>
                  <a:srgbClr val="3333CC"/>
                </a:solidFill>
                <a:ea typeface="굴림" charset="-127"/>
                <a:cs typeface="굴림" charset="-127"/>
              </a:rPr>
              <a:t>이다</a:t>
            </a:r>
            <a:r>
              <a:rPr lang="en-US" sz="1400">
                <a:solidFill>
                  <a:srgbClr val="3333CC"/>
                </a:solidFill>
                <a:ea typeface="굴림" charset="-127"/>
                <a:cs typeface="굴림" charset="-127"/>
              </a:rPr>
              <a:t>.</a:t>
            </a:r>
          </a:p>
          <a:p>
            <a:pPr marL="39688">
              <a:spcBef>
                <a:spcPts val="800"/>
              </a:spcBef>
            </a:pPr>
            <a:endParaRPr lang="en-US" sz="1400">
              <a:solidFill>
                <a:srgbClr val="3333CC"/>
              </a:solidFill>
              <a:ea typeface="굴림" charset="-127"/>
              <a:cs typeface="굴림" charset="-127"/>
            </a:endParaRPr>
          </a:p>
          <a:p>
            <a:pPr marL="39688">
              <a:spcBef>
                <a:spcPts val="800"/>
              </a:spcBef>
            </a:pPr>
            <a:r>
              <a:rPr lang="en-US" sz="1400">
                <a:solidFill>
                  <a:schemeClr val="tx1"/>
                </a:solidFill>
                <a:ea typeface="굴림" charset="-127"/>
                <a:cs typeface="굴림" charset="-127"/>
              </a:rPr>
              <a:t>	return data;</a:t>
            </a:r>
          </a:p>
          <a:p>
            <a:pPr marL="39688">
              <a:spcBef>
                <a:spcPts val="800"/>
              </a:spcBef>
            </a:pPr>
            <a:r>
              <a:rPr lang="en-US" sz="1400">
                <a:solidFill>
                  <a:schemeClr val="tx1"/>
                </a:solidFill>
                <a:ea typeface="굴림" charset="-127"/>
                <a:cs typeface="굴림" charset="-127"/>
              </a:rPr>
              <a:t>}</a:t>
            </a:r>
          </a:p>
        </p:txBody>
      </p:sp>
      <p:sp>
        <p:nvSpPr>
          <p:cNvPr id="44036" name="AutoShape 4"/>
          <p:cNvSpPr>
            <a:spLocks/>
          </p:cNvSpPr>
          <p:nvPr/>
        </p:nvSpPr>
        <p:spPr bwMode="auto">
          <a:xfrm>
            <a:off x="3132138" y="1989138"/>
            <a:ext cx="338137" cy="338137"/>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75" y="10800"/>
                </a:moveTo>
                <a:cubicBezTo>
                  <a:pt x="1575" y="15895"/>
                  <a:pt x="5705" y="20025"/>
                  <a:pt x="10800" y="20025"/>
                </a:cubicBezTo>
                <a:cubicBezTo>
                  <a:pt x="15895" y="20025"/>
                  <a:pt x="20025" y="15895"/>
                  <a:pt x="20025" y="10800"/>
                </a:cubicBezTo>
                <a:cubicBezTo>
                  <a:pt x="20025" y="5705"/>
                  <a:pt x="15895" y="1575"/>
                  <a:pt x="10800" y="1575"/>
                </a:cubicBezTo>
                <a:cubicBezTo>
                  <a:pt x="5705" y="1575"/>
                  <a:pt x="1575" y="5705"/>
                  <a:pt x="1575" y="10800"/>
                </a:cubicBezTo>
                <a:close/>
                <a:moveTo>
                  <a:pt x="1575" y="10800"/>
                </a:moveTo>
              </a:path>
            </a:pathLst>
          </a:custGeom>
          <a:solidFill>
            <a:srgbClr val="3333CC"/>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44037" name="Rectangle 5"/>
          <p:cNvSpPr>
            <a:spLocks/>
          </p:cNvSpPr>
          <p:nvPr/>
        </p:nvSpPr>
        <p:spPr bwMode="auto">
          <a:xfrm>
            <a:off x="3314700" y="2349500"/>
            <a:ext cx="862013" cy="1270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ja-JP" altLang="en-US" sz="700" b="1">
                <a:solidFill>
                  <a:srgbClr val="FFFFFF"/>
                </a:solidFill>
                <a:latin typeface="Lucida Grande" charset="0"/>
                <a:ea typeface="AppleGothic" charset="-127"/>
                <a:cs typeface="AppleGothic" charset="-127"/>
                <a:sym typeface="Lucida Grande" charset="0"/>
              </a:rPr>
              <a:t>클리어</a:t>
            </a:r>
            <a:r>
              <a:rPr lang="en-US" sz="700" b="1">
                <a:solidFill>
                  <a:srgbClr val="FFFFFF"/>
                </a:solidFill>
                <a:latin typeface="Lucida Grande" charset="0"/>
                <a:ea typeface="AppleGothic" charset="-127"/>
                <a:cs typeface="AppleGothic" charset="-127"/>
                <a:sym typeface="Lucida Grande" charset="0"/>
              </a:rPr>
              <a:t> </a:t>
            </a:r>
            <a:r>
              <a:rPr lang="ja-JP" altLang="en-US" sz="700" b="1">
                <a:solidFill>
                  <a:srgbClr val="FFFFFF"/>
                </a:solidFill>
                <a:latin typeface="Lucida Grande" charset="0"/>
                <a:ea typeface="AppleGothic" charset="-127"/>
                <a:cs typeface="AppleGothic" charset="-127"/>
                <a:sym typeface="Lucida Grande" charset="0"/>
              </a:rPr>
              <a:t>하라는</a:t>
            </a:r>
            <a:r>
              <a:rPr lang="en-US" sz="700" b="1">
                <a:solidFill>
                  <a:srgbClr val="FFFFFF"/>
                </a:solidFill>
                <a:latin typeface="Lucida Grande" charset="0"/>
                <a:ea typeface="AppleGothic" charset="-127"/>
                <a:cs typeface="AppleGothic" charset="-127"/>
                <a:sym typeface="Lucida Grande" charset="0"/>
              </a:rPr>
              <a:t> </a:t>
            </a:r>
            <a:r>
              <a:rPr lang="ja-JP" altLang="en-US" sz="700" b="1">
                <a:solidFill>
                  <a:srgbClr val="FFFFFF"/>
                </a:solidFill>
                <a:latin typeface="Lucida Grande" charset="0"/>
                <a:ea typeface="AppleGothic" charset="-127"/>
                <a:cs typeface="AppleGothic" charset="-127"/>
                <a:sym typeface="Lucida Grande" charset="0"/>
              </a:rPr>
              <a:t>명령</a:t>
            </a:r>
            <a:endParaRPr lang="en-US" sz="700" b="1">
              <a:solidFill>
                <a:srgbClr val="FFFFFF"/>
              </a:solidFill>
              <a:latin typeface="Lucida Grande" charset="0"/>
              <a:ea typeface="AppleGothic" charset="-127"/>
              <a:cs typeface="AppleGothic" charset="-127"/>
              <a:sym typeface="Lucida Grande" charset="0"/>
            </a:endParaRPr>
          </a:p>
        </p:txBody>
      </p:sp>
      <p:sp>
        <p:nvSpPr>
          <p:cNvPr id="44038" name="AutoShape 6"/>
          <p:cNvSpPr>
            <a:spLocks/>
          </p:cNvSpPr>
          <p:nvPr/>
        </p:nvSpPr>
        <p:spPr bwMode="auto">
          <a:xfrm>
            <a:off x="3132138" y="1628775"/>
            <a:ext cx="338137" cy="338138"/>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75" y="10800"/>
                </a:moveTo>
                <a:cubicBezTo>
                  <a:pt x="1575" y="15895"/>
                  <a:pt x="5705" y="20025"/>
                  <a:pt x="10800" y="20025"/>
                </a:cubicBezTo>
                <a:cubicBezTo>
                  <a:pt x="15895" y="20025"/>
                  <a:pt x="20025" y="15895"/>
                  <a:pt x="20025" y="10800"/>
                </a:cubicBezTo>
                <a:cubicBezTo>
                  <a:pt x="20025" y="5705"/>
                  <a:pt x="15895" y="1575"/>
                  <a:pt x="10800" y="1575"/>
                </a:cubicBezTo>
                <a:cubicBezTo>
                  <a:pt x="5705" y="1575"/>
                  <a:pt x="1575" y="5705"/>
                  <a:pt x="1575" y="10800"/>
                </a:cubicBezTo>
                <a:close/>
                <a:moveTo>
                  <a:pt x="1575" y="10800"/>
                </a:moveTo>
              </a:path>
            </a:pathLst>
          </a:custGeom>
          <a:solidFill>
            <a:srgbClr val="3333CC"/>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44039" name="Line 7"/>
          <p:cNvSpPr>
            <a:spLocks noChangeShapeType="1"/>
          </p:cNvSpPr>
          <p:nvPr/>
        </p:nvSpPr>
        <p:spPr bwMode="auto">
          <a:xfrm rot="10800000" flipH="1">
            <a:off x="3348038" y="1196975"/>
            <a:ext cx="1587" cy="431800"/>
          </a:xfrm>
          <a:prstGeom prst="line">
            <a:avLst/>
          </a:prstGeom>
          <a:noFill/>
          <a:ln w="9525" cap="flat">
            <a:solidFill>
              <a:srgbClr val="3333CC"/>
            </a:solidFill>
            <a:prstDash val="solid"/>
            <a:round/>
            <a:headEnd type="none" w="med" len="med"/>
            <a:tailEnd type="triangle" w="med" len="med"/>
          </a:ln>
        </p:spPr>
        <p:txBody>
          <a:bodyPr lIns="0" tIns="0" rIns="0" bIns="0">
            <a:prstTxWarp prst="textNoShape">
              <a:avLst/>
            </a:prstTxWarp>
          </a:bodyPr>
          <a:lstStyle/>
          <a:p>
            <a:endParaRPr lang="en-US"/>
          </a:p>
        </p:txBody>
      </p:sp>
      <p:sp>
        <p:nvSpPr>
          <p:cNvPr id="44040" name="Rectangle 8"/>
          <p:cNvSpPr>
            <a:spLocks/>
          </p:cNvSpPr>
          <p:nvPr/>
        </p:nvSpPr>
        <p:spPr bwMode="auto">
          <a:xfrm>
            <a:off x="3495675" y="1052513"/>
            <a:ext cx="1703388" cy="1397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ja-JP" altLang="en-US" sz="800" b="1">
                <a:solidFill>
                  <a:srgbClr val="FFFFFF"/>
                </a:solidFill>
                <a:latin typeface="Lucida Grande" charset="0"/>
                <a:ea typeface="AppleGothic" charset="-127"/>
                <a:cs typeface="AppleGothic" charset="-127"/>
                <a:sym typeface="Lucida Grande" charset="0"/>
              </a:rPr>
              <a:t>데이터</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레지스터를</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읽어라는</a:t>
            </a:r>
            <a:r>
              <a:rPr lang="en-US" sz="800" b="1">
                <a:solidFill>
                  <a:srgbClr val="FFFFFF"/>
                </a:solidFill>
                <a:latin typeface="Lucida Grande" charset="0"/>
                <a:ea typeface="AppleGothic" charset="-127"/>
                <a:cs typeface="AppleGothic" charset="-127"/>
                <a:sym typeface="Lucida Grande" charset="0"/>
              </a:rPr>
              <a:t> </a:t>
            </a:r>
            <a:r>
              <a:rPr lang="ja-JP" altLang="en-US" sz="800" b="1">
                <a:solidFill>
                  <a:srgbClr val="FFFFFF"/>
                </a:solidFill>
                <a:latin typeface="Lucida Grande" charset="0"/>
                <a:ea typeface="AppleGothic" charset="-127"/>
                <a:cs typeface="AppleGothic" charset="-127"/>
                <a:sym typeface="Lucida Grande" charset="0"/>
              </a:rPr>
              <a:t>명령어</a:t>
            </a:r>
            <a:endParaRPr lang="en-US" sz="800" b="1">
              <a:solidFill>
                <a:srgbClr val="FFFFFF"/>
              </a:solidFill>
              <a:latin typeface="Lucida Grande" charset="0"/>
              <a:ea typeface="AppleGothic" charset="-127"/>
              <a:cs typeface="AppleGothic" charset="-127"/>
              <a:sym typeface="Lucida Grande" charset="0"/>
            </a:endParaRPr>
          </a:p>
        </p:txBody>
      </p:sp>
      <p:sp>
        <p:nvSpPr>
          <p:cNvPr id="44041" name="Line 9"/>
          <p:cNvSpPr>
            <a:spLocks noChangeShapeType="1"/>
          </p:cNvSpPr>
          <p:nvPr/>
        </p:nvSpPr>
        <p:spPr bwMode="auto">
          <a:xfrm>
            <a:off x="3132138" y="2205038"/>
            <a:ext cx="1587" cy="287337"/>
          </a:xfrm>
          <a:prstGeom prst="line">
            <a:avLst/>
          </a:prstGeom>
          <a:noFill/>
          <a:ln w="9525" cap="flat">
            <a:solidFill>
              <a:srgbClr val="3333CC"/>
            </a:solidFill>
            <a:prstDash val="solid"/>
            <a:round/>
            <a:headEnd type="none" w="med" len="med"/>
            <a:tailEnd type="triangle" w="med" len="med"/>
          </a:ln>
        </p:spPr>
        <p:txBody>
          <a:bodyPr lIns="0" tIns="0" rIns="0" bIns="0">
            <a:prstTxWarp prst="textNoShape">
              <a:avLst/>
            </a:prstTxWarp>
          </a:bodyPr>
          <a:lstStyle/>
          <a:p>
            <a:endParaRPr lang="en-US"/>
          </a:p>
        </p:txBody>
      </p:sp>
      <p:sp>
        <p:nvSpPr>
          <p:cNvPr id="44042" name="Text Box 10"/>
          <p:cNvSpPr txBox="1">
            <a:spLocks noChangeArrowheads="1"/>
          </p:cNvSpPr>
          <p:nvPr/>
        </p:nvSpPr>
        <p:spPr bwMode="auto">
          <a:xfrm>
            <a:off x="7345363" y="6248400"/>
            <a:ext cx="319087" cy="279400"/>
          </a:xfrm>
          <a:prstGeom prst="rect">
            <a:avLst/>
          </a:prstGeom>
          <a:noFill/>
          <a:ln w="12700">
            <a:noFill/>
            <a:miter lim="800000"/>
            <a:headEnd/>
            <a:tailEnd/>
          </a:ln>
        </p:spPr>
        <p:txBody>
          <a:bodyPr wrap="none">
            <a:prstTxWarp prst="textNoShape">
              <a:avLst/>
            </a:prstTxWarp>
          </a:bodyPr>
          <a:lstStyle/>
          <a:p>
            <a:pPr algn="ctr"/>
            <a:fld id="{87095127-2F4C-424E-A6AA-AF8CD25CA4DC}" type="slidenum">
              <a:rPr lang="en-US" sz="1400">
                <a:solidFill>
                  <a:schemeClr val="tx1"/>
                </a:solidFill>
                <a:ea typeface="굴림" charset="-127"/>
                <a:cs typeface="굴림" charset="-127"/>
              </a:rPr>
              <a:pPr algn="ctr"/>
              <a:t>71</a:t>
            </a:fld>
            <a:endParaRPr lang="en-US" sz="1400">
              <a:solidFill>
                <a:schemeClr val="tx1"/>
              </a:solidFill>
              <a:ea typeface="굴림" charset="-127"/>
              <a:cs typeface="굴림" charset="-127"/>
            </a:endParaRPr>
          </a:p>
        </p:txBody>
      </p:sp>
      <p:sp>
        <p:nvSpPr>
          <p:cNvPr id="13" name="Date Placeholder 12"/>
          <p:cNvSpPr>
            <a:spLocks noGrp="1"/>
          </p:cNvSpPr>
          <p:nvPr>
            <p:ph type="dt" sz="half" idx="10"/>
          </p:nvPr>
        </p:nvSpPr>
        <p:spPr/>
        <p:txBody>
          <a:bodyPr/>
          <a:lstStyle/>
          <a:p>
            <a:fld id="{CC7E72A8-E684-A04D-B614-CA707FFC0195}" type="datetime1">
              <a:rPr lang="ko-KR" altLang="en-US" smtClean="0"/>
              <a:t>2/25/10</a:t>
            </a:fld>
            <a:endParaRPr lang="en-US"/>
          </a:p>
        </p:txBody>
      </p:sp>
      <p:sp>
        <p:nvSpPr>
          <p:cNvPr id="14" name="Footer Placeholder 13"/>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B9598EE0-3A6E-DC41-BA00-61F79B54639A}" type="slidenum">
              <a:rPr lang="en-US"/>
              <a:pPr/>
              <a:t>72</a:t>
            </a:fld>
            <a:endParaRPr lang="en-US"/>
          </a:p>
        </p:txBody>
      </p:sp>
      <p:sp>
        <p:nvSpPr>
          <p:cNvPr id="45057" name="Rectangle 1"/>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45058" name="Rectangle 2"/>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45059" name="Rectangle 3"/>
          <p:cNvSpPr>
            <a:spLocks noChangeArrowheads="1"/>
          </p:cNvSpPr>
          <p:nvPr>
            <p:ph type="title"/>
          </p:nvPr>
        </p:nvSpPr>
        <p:spPr>
          <a:xfrm>
            <a:off x="317500" y="190500"/>
            <a:ext cx="8140700" cy="825500"/>
          </a:xfrm>
          <a:ln/>
        </p:spPr>
        <p:txBody>
          <a:bodyPr rIns="132080"/>
          <a:lstStyle/>
          <a:p>
            <a:r>
              <a:rPr lang="en-US">
                <a:solidFill>
                  <a:srgbClr val="007C00"/>
                </a:solidFill>
                <a:latin typeface="Lucida Sans Unicode" charset="0"/>
                <a:ea typeface="Lucida Sans Unicode" charset="0"/>
                <a:cs typeface="Lucida Sans Unicode" charset="0"/>
                <a:sym typeface="Lucida Sans Unicode" charset="0"/>
              </a:rPr>
              <a:t>HIPEx CAMAC DAQ System</a:t>
            </a:r>
            <a:endParaRPr lang="en-US">
              <a:solidFill>
                <a:srgbClr val="007C00"/>
              </a:solidFill>
              <a:latin typeface="Lucida Sans Unicode" charset="0"/>
              <a:sym typeface="Lucida Sans Unicode" charset="0"/>
            </a:endParaRPr>
          </a:p>
        </p:txBody>
      </p:sp>
      <p:sp>
        <p:nvSpPr>
          <p:cNvPr id="45060" name="Rectangle 4"/>
          <p:cNvSpPr>
            <a:spLocks noChangeArrowheads="1"/>
          </p:cNvSpPr>
          <p:nvPr>
            <p:ph type="body" idx="1"/>
          </p:nvPr>
        </p:nvSpPr>
        <p:spPr>
          <a:xfrm>
            <a:off x="685800" y="1193800"/>
            <a:ext cx="7772400" cy="4876800"/>
          </a:xfrm>
          <a:ln/>
        </p:spPr>
        <p:txBody>
          <a:bodyPr rIns="132080"/>
          <a:lstStyle/>
          <a:p>
            <a:pPr marL="342900">
              <a:buSzPct val="125000"/>
              <a:buFont typeface="Lucida Sans Unicode" charset="0"/>
              <a:buChar char="•"/>
            </a:pPr>
            <a:r>
              <a:rPr lang="en-US" sz="2800">
                <a:solidFill>
                  <a:srgbClr val="005F00"/>
                </a:solidFill>
                <a:latin typeface="Lucida Sans Unicode" charset="0"/>
                <a:ea typeface="Lucida Sans Unicode" charset="0"/>
                <a:cs typeface="Lucida Sans Unicode" charset="0"/>
                <a:sym typeface="Lucida Sans Unicode" charset="0"/>
              </a:rPr>
              <a:t>TOYO / CAEN Controller</a:t>
            </a:r>
            <a:endParaRPr lang="en-US" sz="2800">
              <a:solidFill>
                <a:srgbClr val="005F00"/>
              </a:solidFill>
              <a:latin typeface="Lucida Sans Unicode" charset="0"/>
              <a:sym typeface="Lucida Sans Unicode" charset="0"/>
            </a:endParaRPr>
          </a:p>
          <a:p>
            <a:pPr marL="342900">
              <a:buSzPct val="125000"/>
              <a:buFont typeface="Lucida Sans Unicode" charset="0"/>
              <a:buChar char="•"/>
            </a:pPr>
            <a:r>
              <a:rPr lang="en-US" sz="2800" u="sng">
                <a:solidFill>
                  <a:srgbClr val="005F00"/>
                </a:solidFill>
                <a:latin typeface="Lucida Sans Unicode" charset="0"/>
                <a:ea typeface="Lucida Sans Unicode" charset="0"/>
                <a:cs typeface="Lucida Sans Unicode" charset="0"/>
                <a:sym typeface="Lucida Sans Unicode" charset="0"/>
                <a:hlinkClick r:id="rId2"/>
              </a:rPr>
              <a:t>setup</a:t>
            </a:r>
            <a:r>
              <a:rPr lang="en-US" sz="2800">
                <a:solidFill>
                  <a:srgbClr val="005F00"/>
                </a:solidFill>
                <a:latin typeface="Lucida Sans Unicode" charset="0"/>
                <a:ea typeface="Lucida Sans Unicode" charset="0"/>
                <a:cs typeface="Lucida Sans Unicode" charset="0"/>
                <a:sym typeface="Lucida Sans Unicode" charset="0"/>
              </a:rPr>
              <a:t> -&gt; Station, Channel number</a:t>
            </a:r>
            <a:endParaRPr lang="en-US" sz="2800">
              <a:solidFill>
                <a:srgbClr val="005F00"/>
              </a:solidFill>
              <a:latin typeface="Lucida Sans Unicode" charset="0"/>
              <a:sym typeface="Lucida Sans Unicode" charset="0"/>
            </a:endParaRPr>
          </a:p>
          <a:p>
            <a:pPr marL="342900">
              <a:buSzPct val="125000"/>
              <a:buFont typeface="Lucida Sans Unicode" charset="0"/>
              <a:buChar char="•"/>
            </a:pPr>
            <a:r>
              <a:rPr lang="en-US" sz="2800">
                <a:solidFill>
                  <a:srgbClr val="005F00"/>
                </a:solidFill>
                <a:latin typeface="Lucida Sans Unicode" charset="0"/>
                <a:ea typeface="Lucida Sans Unicode" charset="0"/>
                <a:cs typeface="Lucida Sans Unicode" charset="0"/>
                <a:sym typeface="Lucida Sans Unicode" charset="0"/>
              </a:rPr>
              <a:t>call </a:t>
            </a:r>
            <a:r>
              <a:rPr lang="en-US" sz="2800" u="sng">
                <a:solidFill>
                  <a:srgbClr val="005F00"/>
                </a:solidFill>
                <a:latin typeface="Lucida Sans Unicode" charset="0"/>
                <a:ea typeface="Lucida Sans Unicode" charset="0"/>
                <a:cs typeface="Lucida Sans Unicode" charset="0"/>
                <a:sym typeface="Lucida Sans Unicode" charset="0"/>
                <a:hlinkClick r:id="rId3"/>
              </a:rPr>
              <a:t>run_daq.c</a:t>
            </a:r>
            <a:r>
              <a:rPr lang="en-US" sz="2800">
                <a:solidFill>
                  <a:srgbClr val="005F00"/>
                </a:solidFill>
                <a:latin typeface="Lucida Sans Unicode" charset="0"/>
                <a:ea typeface="Lucida Sans Unicode" charset="0"/>
                <a:cs typeface="Lucida Sans Unicode" charset="0"/>
                <a:sym typeface="Lucida Sans Unicode" charset="0"/>
              </a:rPr>
              <a:t> -&gt; save to ASCII</a:t>
            </a:r>
            <a:endParaRPr lang="en-US" sz="2800">
              <a:solidFill>
                <a:srgbClr val="005F00"/>
              </a:solidFill>
              <a:latin typeface="Lucida Sans Unicode" charset="0"/>
              <a:sym typeface="Lucida Sans Unicode" charset="0"/>
            </a:endParaRPr>
          </a:p>
          <a:p>
            <a:pPr marL="342900">
              <a:buSzPct val="125000"/>
              <a:buFont typeface="Lucida Sans Unicode" charset="0"/>
              <a:buChar char="•"/>
            </a:pPr>
            <a:r>
              <a:rPr lang="en-US" sz="2800">
                <a:solidFill>
                  <a:srgbClr val="005F00"/>
                </a:solidFill>
                <a:latin typeface="Lucida Sans Unicode" charset="0"/>
                <a:ea typeface="Lucida Sans Unicode" charset="0"/>
                <a:cs typeface="Lucida Sans Unicode" charset="0"/>
                <a:sym typeface="Lucida Sans Unicode" charset="0"/>
              </a:rPr>
              <a:t>call </a:t>
            </a:r>
            <a:r>
              <a:rPr lang="en-US" sz="2800" u="sng">
                <a:solidFill>
                  <a:srgbClr val="005F00"/>
                </a:solidFill>
                <a:latin typeface="Lucida Sans Unicode" charset="0"/>
                <a:ea typeface="Lucida Sans Unicode" charset="0"/>
                <a:cs typeface="Lucida Sans Unicode" charset="0"/>
                <a:sym typeface="Lucida Sans Unicode" charset="0"/>
                <a:hlinkClick r:id="rId4"/>
              </a:rPr>
              <a:t>d2root.c</a:t>
            </a:r>
            <a:r>
              <a:rPr lang="en-US" sz="2800">
                <a:solidFill>
                  <a:srgbClr val="005F00"/>
                </a:solidFill>
                <a:latin typeface="Lucida Sans Unicode" charset="0"/>
                <a:ea typeface="Lucida Sans Unicode" charset="0"/>
                <a:cs typeface="Lucida Sans Unicode" charset="0"/>
                <a:sym typeface="Lucida Sans Unicode" charset="0"/>
              </a:rPr>
              <a:t> macro -&gt; convert to </a:t>
            </a:r>
            <a:r>
              <a:rPr lang="en-US" sz="2800" u="sng">
                <a:solidFill>
                  <a:srgbClr val="005F00"/>
                </a:solidFill>
                <a:latin typeface="Lucida Sans Unicode" charset="0"/>
                <a:ea typeface="Lucida Sans Unicode" charset="0"/>
                <a:cs typeface="Lucida Sans Unicode" charset="0"/>
                <a:sym typeface="Lucida Sans Unicode" charset="0"/>
                <a:hlinkClick r:id="rId5"/>
              </a:rPr>
              <a:t>a root file</a:t>
            </a:r>
            <a:endParaRPr lang="en-US" sz="2800">
              <a:solidFill>
                <a:srgbClr val="005F00"/>
              </a:solidFill>
              <a:latin typeface="Lucida Sans Unicode" charset="0"/>
              <a:sym typeface="Lucida Sans Unicode" charset="0"/>
            </a:endParaRPr>
          </a:p>
          <a:p>
            <a:pPr marL="342900">
              <a:buSzPct val="125000"/>
              <a:buFont typeface="Lucida Sans Unicode" charset="0"/>
              <a:buChar char="•"/>
            </a:pPr>
            <a:r>
              <a:rPr lang="en-US" sz="2800">
                <a:solidFill>
                  <a:srgbClr val="005F00"/>
                </a:solidFill>
                <a:latin typeface="Lucida Sans Unicode" charset="0"/>
                <a:ea typeface="Lucida Sans Unicode" charset="0"/>
                <a:cs typeface="Lucida Sans Unicode" charset="0"/>
                <a:sym typeface="Lucida Sans Unicode" charset="0"/>
              </a:rPr>
              <a:t>online monitoring of DAQ -&gt; current entry</a:t>
            </a:r>
            <a:endParaRPr lang="en-US" sz="2800">
              <a:solidFill>
                <a:srgbClr val="005F00"/>
              </a:solidFill>
              <a:latin typeface="Lucida Sans Unicode" charset="0"/>
              <a:sym typeface="Lucida Sans Unicode" charset="0"/>
            </a:endParaRPr>
          </a:p>
        </p:txBody>
      </p:sp>
      <p:sp>
        <p:nvSpPr>
          <p:cNvPr id="7" name="Date Placeholder 6"/>
          <p:cNvSpPr>
            <a:spLocks noGrp="1"/>
          </p:cNvSpPr>
          <p:nvPr>
            <p:ph type="dt" sz="half" idx="10"/>
          </p:nvPr>
        </p:nvSpPr>
        <p:spPr/>
        <p:txBody>
          <a:bodyPr/>
          <a:lstStyle/>
          <a:p>
            <a:fld id="{5728DEE1-620B-824B-8870-566CE54BCAFA}" type="datetime1">
              <a:rPr lang="ko-KR" altLang="en-US" smtClean="0"/>
              <a:t>2/25/10</a:t>
            </a:fld>
            <a:endParaRPr lang="en-US"/>
          </a:p>
        </p:txBody>
      </p:sp>
      <p:sp>
        <p:nvSpPr>
          <p:cNvPr id="8" name="Footer Placeholder 7"/>
          <p:cNvSpPr>
            <a:spLocks noGrp="1"/>
          </p:cNvSpPr>
          <p:nvPr>
            <p:ph type="ftr" sz="quarter" idx="11"/>
          </p:nvPr>
        </p:nvSpPr>
        <p:spPr/>
        <p:txBody>
          <a:bodyPr/>
          <a:lstStyle/>
          <a:p>
            <a:r>
              <a:rPr lang="en-US" smtClean="0"/>
              <a:t>HIM 2010-02</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50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50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50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50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build="p" bldLvl="5" autoUpdateAnimBg="0"/>
    </p:bld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8E5FF50B-CB37-FC4D-87DB-3A40E50E3601}" type="slidenum">
              <a:rPr lang="en-US"/>
              <a:pPr/>
              <a:t>73</a:t>
            </a:fld>
            <a:endParaRPr lang="en-US"/>
          </a:p>
        </p:txBody>
      </p:sp>
      <p:sp>
        <p:nvSpPr>
          <p:cNvPr id="46081" name="Rectangle 1"/>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46082" name="Rectangle 2"/>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46083" name="Rectangle 3"/>
          <p:cNvSpPr>
            <a:spLocks/>
          </p:cNvSpPr>
          <p:nvPr/>
        </p:nvSpPr>
        <p:spPr bwMode="auto">
          <a:xfrm>
            <a:off x="533400" y="304800"/>
            <a:ext cx="8013700" cy="55626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496888" indent="-457200">
              <a:spcBef>
                <a:spcPts val="1400"/>
              </a:spcBef>
            </a:pPr>
            <a:r>
              <a:rPr lang="ja-JP" altLang="en-US" sz="2400">
                <a:solidFill>
                  <a:srgbClr val="3333CC"/>
                </a:solidFill>
                <a:ea typeface="굴림" charset="-127"/>
                <a:cs typeface="굴림" charset="-127"/>
              </a:rPr>
              <a:t>흔히</a:t>
            </a:r>
            <a:r>
              <a:rPr lang="en-US" sz="2400">
                <a:solidFill>
                  <a:srgbClr val="3333CC"/>
                </a:solidFill>
                <a:ea typeface="굴림" charset="-127"/>
                <a:cs typeface="굴림" charset="-127"/>
              </a:rPr>
              <a:t> </a:t>
            </a:r>
            <a:r>
              <a:rPr lang="ja-JP" altLang="en-US" sz="2400">
                <a:solidFill>
                  <a:srgbClr val="3333CC"/>
                </a:solidFill>
                <a:ea typeface="굴림" charset="-127"/>
                <a:cs typeface="굴림" charset="-127"/>
              </a:rPr>
              <a:t>쓰이는</a:t>
            </a:r>
            <a:r>
              <a:rPr lang="en-US" sz="2400">
                <a:solidFill>
                  <a:srgbClr val="3333CC"/>
                </a:solidFill>
                <a:ea typeface="굴림" charset="-127"/>
                <a:cs typeface="굴림" charset="-127"/>
              </a:rPr>
              <a:t> </a:t>
            </a:r>
            <a:r>
              <a:rPr lang="ja-JP" altLang="en-US" sz="2400">
                <a:solidFill>
                  <a:srgbClr val="3333CC"/>
                </a:solidFill>
                <a:ea typeface="굴림" charset="-127"/>
                <a:cs typeface="굴림" charset="-127"/>
              </a:rPr>
              <a:t>로직신호들</a:t>
            </a:r>
            <a:endParaRPr lang="en-US" sz="2400">
              <a:solidFill>
                <a:srgbClr val="3333CC"/>
              </a:solidFill>
              <a:ea typeface="굴림" charset="-127"/>
              <a:cs typeface="굴림" charset="-127"/>
            </a:endParaRPr>
          </a:p>
          <a:p>
            <a:pPr marL="496888" indent="-457200">
              <a:spcBef>
                <a:spcPts val="1400"/>
              </a:spcBef>
            </a:pPr>
            <a:endParaRPr lang="en-US" sz="2400">
              <a:solidFill>
                <a:srgbClr val="3333CC"/>
              </a:solidFill>
              <a:ea typeface="굴림" charset="-127"/>
              <a:cs typeface="굴림" charset="-127"/>
            </a:endParaRPr>
          </a:p>
          <a:p>
            <a:pPr marL="496888" indent="-457200">
              <a:spcBef>
                <a:spcPts val="1400"/>
              </a:spcBef>
              <a:buFontTx/>
              <a:buAutoNum type="arabicPeriod"/>
            </a:pPr>
            <a:r>
              <a:rPr lang="en-US" sz="2400">
                <a:solidFill>
                  <a:srgbClr val="FF0000"/>
                </a:solidFill>
                <a:ea typeface="굴림" charset="-127"/>
                <a:cs typeface="굴림" charset="-127"/>
              </a:rPr>
              <a:t>TTL</a:t>
            </a:r>
            <a:r>
              <a:rPr lang="en-US" sz="2400">
                <a:solidFill>
                  <a:schemeClr val="tx1"/>
                </a:solidFill>
                <a:ea typeface="굴림" charset="-127"/>
                <a:cs typeface="굴림" charset="-127"/>
              </a:rPr>
              <a:t>(positive NIM</a:t>
            </a:r>
            <a:r>
              <a:rPr lang="ja-JP" altLang="en-US" sz="2400">
                <a:solidFill>
                  <a:schemeClr val="tx1"/>
                </a:solidFill>
                <a:ea typeface="굴림" charset="-127"/>
                <a:cs typeface="굴림" charset="-127"/>
              </a:rPr>
              <a:t>은</a:t>
            </a:r>
            <a:r>
              <a:rPr lang="en-US" sz="2400">
                <a:solidFill>
                  <a:schemeClr val="tx1"/>
                </a:solidFill>
                <a:ea typeface="굴림" charset="-127"/>
                <a:cs typeface="굴림" charset="-127"/>
              </a:rPr>
              <a:t> TTL</a:t>
            </a:r>
            <a:r>
              <a:rPr lang="ja-JP" altLang="en-US" sz="2400">
                <a:solidFill>
                  <a:schemeClr val="tx1"/>
                </a:solidFill>
                <a:ea typeface="굴림" charset="-127"/>
                <a:cs typeface="굴림" charset="-127"/>
              </a:rPr>
              <a:t>과</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구분없이</a:t>
            </a:r>
            <a:r>
              <a:rPr lang="en-US" sz="2400">
                <a:solidFill>
                  <a:schemeClr val="tx1"/>
                </a:solidFill>
                <a:ea typeface="굴림" charset="-127"/>
                <a:cs typeface="굴림" charset="-127"/>
              </a:rPr>
              <a:t> </a:t>
            </a:r>
            <a:r>
              <a:rPr lang="ja-JP" altLang="en-US" sz="2400">
                <a:solidFill>
                  <a:schemeClr val="tx1"/>
                </a:solidFill>
                <a:ea typeface="굴림" charset="-127"/>
                <a:cs typeface="굴림" charset="-127"/>
              </a:rPr>
              <a:t>사용</a:t>
            </a:r>
            <a:r>
              <a:rPr lang="en-US" sz="2400">
                <a:solidFill>
                  <a:schemeClr val="tx1"/>
                </a:solidFill>
                <a:ea typeface="굴림" charset="-127"/>
                <a:cs typeface="굴림" charset="-127"/>
              </a:rPr>
              <a:t>)</a:t>
            </a:r>
          </a:p>
          <a:p>
            <a:pPr marL="496888" indent="-457200">
              <a:spcBef>
                <a:spcPts val="1400"/>
              </a:spcBef>
            </a:pPr>
            <a:r>
              <a:rPr lang="en-US" sz="2400">
                <a:solidFill>
                  <a:schemeClr val="tx1"/>
                </a:solidFill>
                <a:ea typeface="굴림" charset="-127"/>
                <a:cs typeface="굴림" charset="-127"/>
              </a:rPr>
              <a:t>		1 = 2.0 ~ 5.0V		0 = 0 ~ 0.8V</a:t>
            </a:r>
          </a:p>
          <a:p>
            <a:pPr marL="496888" indent="-457200">
              <a:spcBef>
                <a:spcPts val="1400"/>
              </a:spcBef>
            </a:pPr>
            <a:r>
              <a:rPr lang="en-US" sz="2400">
                <a:solidFill>
                  <a:srgbClr val="FF0000"/>
                </a:solidFill>
                <a:ea typeface="굴림" charset="-127"/>
                <a:cs typeface="굴림" charset="-127"/>
              </a:rPr>
              <a:t>2. ECL</a:t>
            </a:r>
          </a:p>
          <a:p>
            <a:pPr marL="496888" indent="-457200">
              <a:spcBef>
                <a:spcPts val="1400"/>
              </a:spcBef>
            </a:pPr>
            <a:r>
              <a:rPr lang="en-US" sz="2400">
                <a:solidFill>
                  <a:schemeClr val="tx1"/>
                </a:solidFill>
                <a:ea typeface="굴림" charset="-127"/>
                <a:cs typeface="굴림" charset="-127"/>
              </a:rPr>
              <a:t>		1 = -1.03 ~ -0.88V	0 = -1.81 ~ -1.62V</a:t>
            </a:r>
          </a:p>
          <a:p>
            <a:pPr marL="496888" indent="-457200">
              <a:spcBef>
                <a:spcPts val="1400"/>
              </a:spcBef>
            </a:pPr>
            <a:r>
              <a:rPr lang="en-US" sz="2400">
                <a:solidFill>
                  <a:srgbClr val="FF0000"/>
                </a:solidFill>
                <a:ea typeface="굴림" charset="-127"/>
                <a:cs typeface="굴림" charset="-127"/>
              </a:rPr>
              <a:t>3. Negative NIM</a:t>
            </a:r>
          </a:p>
          <a:p>
            <a:pPr marL="496888" indent="-457200">
              <a:spcBef>
                <a:spcPts val="1400"/>
              </a:spcBef>
            </a:pPr>
            <a:r>
              <a:rPr lang="en-US" sz="2400">
                <a:solidFill>
                  <a:schemeClr val="tx1"/>
                </a:solidFill>
                <a:ea typeface="굴림" charset="-127"/>
                <a:cs typeface="굴림" charset="-127"/>
              </a:rPr>
              <a:t>		1 = ~ -16mA		0 = ~ 0mA</a:t>
            </a:r>
          </a:p>
          <a:p>
            <a:pPr marL="496888" indent="-457200">
              <a:spcBef>
                <a:spcPts val="1400"/>
              </a:spcBef>
            </a:pPr>
            <a:r>
              <a:rPr lang="en-US" sz="2400">
                <a:solidFill>
                  <a:schemeClr val="tx1"/>
                </a:solidFill>
                <a:ea typeface="굴림" charset="-127"/>
                <a:cs typeface="굴림" charset="-127"/>
              </a:rPr>
              <a:t>	50ohm termination </a:t>
            </a:r>
            <a:r>
              <a:rPr lang="ja-JP" altLang="en-US" sz="2400">
                <a:solidFill>
                  <a:schemeClr val="tx1"/>
                </a:solidFill>
                <a:ea typeface="굴림" charset="-127"/>
                <a:cs typeface="굴림" charset="-127"/>
              </a:rPr>
              <a:t>하면</a:t>
            </a:r>
            <a:endParaRPr lang="en-US" sz="2400">
              <a:solidFill>
                <a:schemeClr val="tx1"/>
              </a:solidFill>
              <a:ea typeface="굴림" charset="-127"/>
              <a:cs typeface="굴림" charset="-127"/>
            </a:endParaRPr>
          </a:p>
          <a:p>
            <a:pPr marL="496888" indent="-457200">
              <a:spcBef>
                <a:spcPts val="1400"/>
              </a:spcBef>
            </a:pPr>
            <a:r>
              <a:rPr lang="en-US" sz="2400">
                <a:solidFill>
                  <a:schemeClr val="tx1"/>
                </a:solidFill>
                <a:ea typeface="굴림" charset="-127"/>
                <a:cs typeface="굴림" charset="-127"/>
              </a:rPr>
              <a:t>		1 = ~ -800mV		0 = ~ 0V</a:t>
            </a:r>
          </a:p>
        </p:txBody>
      </p:sp>
      <p:sp>
        <p:nvSpPr>
          <p:cNvPr id="46084" name="AutoShape 4"/>
          <p:cNvSpPr>
            <a:spLocks/>
          </p:cNvSpPr>
          <p:nvPr/>
        </p:nvSpPr>
        <p:spPr bwMode="auto">
          <a:xfrm>
            <a:off x="3348038" y="2852738"/>
            <a:ext cx="914400" cy="914400"/>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125" y="10800"/>
                </a:moveTo>
                <a:cubicBezTo>
                  <a:pt x="1125" y="16143"/>
                  <a:pt x="5457" y="20475"/>
                  <a:pt x="10800" y="20475"/>
                </a:cubicBezTo>
                <a:cubicBezTo>
                  <a:pt x="16143" y="20475"/>
                  <a:pt x="20475" y="16143"/>
                  <a:pt x="20475" y="10800"/>
                </a:cubicBezTo>
                <a:cubicBezTo>
                  <a:pt x="20475" y="5457"/>
                  <a:pt x="16143" y="1125"/>
                  <a:pt x="10800" y="1125"/>
                </a:cubicBezTo>
                <a:cubicBezTo>
                  <a:pt x="5457" y="1125"/>
                  <a:pt x="1125" y="5457"/>
                  <a:pt x="1125" y="10800"/>
                </a:cubicBezTo>
                <a:close/>
                <a:moveTo>
                  <a:pt x="1125" y="10800"/>
                </a:moveTo>
              </a:path>
            </a:pathLst>
          </a:custGeom>
          <a:solidFill>
            <a:srgbClr val="3333CC"/>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46085" name="Line 5"/>
          <p:cNvSpPr>
            <a:spLocks noChangeShapeType="1"/>
          </p:cNvSpPr>
          <p:nvPr/>
        </p:nvSpPr>
        <p:spPr bwMode="auto">
          <a:xfrm>
            <a:off x="3779838" y="3789363"/>
            <a:ext cx="1587" cy="215900"/>
          </a:xfrm>
          <a:prstGeom prst="line">
            <a:avLst/>
          </a:prstGeom>
          <a:noFill/>
          <a:ln w="9525" cap="flat">
            <a:solidFill>
              <a:srgbClr val="0000FF"/>
            </a:solidFill>
            <a:prstDash val="solid"/>
            <a:round/>
            <a:headEnd type="none" w="med" len="med"/>
            <a:tailEnd type="triangle" w="med" len="med"/>
          </a:ln>
        </p:spPr>
        <p:txBody>
          <a:bodyPr lIns="0" tIns="0" rIns="0" bIns="0">
            <a:prstTxWarp prst="textNoShape">
              <a:avLst/>
            </a:prstTxWarp>
          </a:bodyPr>
          <a:lstStyle/>
          <a:p>
            <a:endParaRPr lang="en-US"/>
          </a:p>
        </p:txBody>
      </p:sp>
      <p:sp>
        <p:nvSpPr>
          <p:cNvPr id="46086" name="Rectangle 6"/>
          <p:cNvSpPr>
            <a:spLocks/>
          </p:cNvSpPr>
          <p:nvPr/>
        </p:nvSpPr>
        <p:spPr bwMode="auto">
          <a:xfrm>
            <a:off x="3500438" y="4005263"/>
            <a:ext cx="2452687" cy="279400"/>
          </a:xfrm>
          <a:prstGeom prst="rect">
            <a:avLst/>
          </a:prstGeom>
          <a:noFill/>
          <a:ln w="12700" cap="flat">
            <a:noFill/>
            <a:miter lim="800000"/>
            <a:headEnd type="none" w="med" len="med"/>
            <a:tailEnd type="none" w="med" len="med"/>
          </a:ln>
        </p:spPr>
        <p:txBody>
          <a:bodyPr wrap="none" lIns="0" tIns="0" rIns="40639" bIns="0" anchorCtr="1">
            <a:prstTxWarp prst="textNoShape">
              <a:avLst/>
            </a:prstTxWarp>
            <a:spAutoFit/>
          </a:bodyPr>
          <a:lstStyle/>
          <a:p>
            <a:pPr marL="39688" algn="ctr"/>
            <a:r>
              <a:rPr lang="ja-JP" altLang="en-US" sz="800" b="1">
                <a:solidFill>
                  <a:srgbClr val="3333CC"/>
                </a:solidFill>
                <a:latin typeface="Lucida Grande" charset="0"/>
                <a:ea typeface="AppleGothic" charset="-127"/>
                <a:cs typeface="AppleGothic" charset="-127"/>
                <a:sym typeface="Lucida Grande" charset="0"/>
              </a:rPr>
              <a:t>신호의</a:t>
            </a:r>
            <a:r>
              <a:rPr lang="en-US" sz="800" b="1">
                <a:solidFill>
                  <a:srgbClr val="3333CC"/>
                </a:solidFill>
                <a:latin typeface="Lucida Grande" charset="0"/>
                <a:ea typeface="AppleGothic" charset="-127"/>
                <a:cs typeface="AppleGothic" charset="-127"/>
                <a:sym typeface="Lucida Grande" charset="0"/>
              </a:rPr>
              <a:t> </a:t>
            </a:r>
            <a:r>
              <a:rPr lang="ja-JP" altLang="en-US" sz="800" b="1">
                <a:solidFill>
                  <a:srgbClr val="3333CC"/>
                </a:solidFill>
                <a:latin typeface="Lucida Grande" charset="0"/>
                <a:ea typeface="AppleGothic" charset="-127"/>
                <a:cs typeface="AppleGothic" charset="-127"/>
                <a:sym typeface="Lucida Grande" charset="0"/>
              </a:rPr>
              <a:t>조건을</a:t>
            </a:r>
            <a:r>
              <a:rPr lang="en-US" sz="800" b="1">
                <a:solidFill>
                  <a:srgbClr val="3333CC"/>
                </a:solidFill>
                <a:latin typeface="Lucida Grande" charset="0"/>
                <a:ea typeface="AppleGothic" charset="-127"/>
                <a:cs typeface="AppleGothic" charset="-127"/>
                <a:sym typeface="Lucida Grande" charset="0"/>
              </a:rPr>
              <a:t> </a:t>
            </a:r>
            <a:r>
              <a:rPr lang="ja-JP" altLang="en-US" sz="800" b="1">
                <a:solidFill>
                  <a:srgbClr val="3333CC"/>
                </a:solidFill>
                <a:latin typeface="Lucida Grande" charset="0"/>
                <a:ea typeface="AppleGothic" charset="-127"/>
                <a:cs typeface="AppleGothic" charset="-127"/>
                <a:sym typeface="Lucida Grande" charset="0"/>
              </a:rPr>
              <a:t>맞춰서</a:t>
            </a:r>
            <a:r>
              <a:rPr lang="en-US" sz="800" b="1">
                <a:solidFill>
                  <a:srgbClr val="3333CC"/>
                </a:solidFill>
                <a:latin typeface="Lucida Grande" charset="0"/>
                <a:ea typeface="AppleGothic" charset="-127"/>
                <a:cs typeface="AppleGothic" charset="-127"/>
                <a:sym typeface="Lucida Grande" charset="0"/>
              </a:rPr>
              <a:t> </a:t>
            </a:r>
            <a:r>
              <a:rPr lang="ja-JP" altLang="en-US" sz="800" b="1">
                <a:solidFill>
                  <a:srgbClr val="3333CC"/>
                </a:solidFill>
                <a:latin typeface="Lucida Grande" charset="0"/>
                <a:ea typeface="AppleGothic" charset="-127"/>
                <a:cs typeface="AppleGothic" charset="-127"/>
                <a:sym typeface="Lucida Grande" charset="0"/>
              </a:rPr>
              <a:t>넣지</a:t>
            </a:r>
            <a:r>
              <a:rPr lang="en-US" sz="800" b="1">
                <a:solidFill>
                  <a:srgbClr val="3333CC"/>
                </a:solidFill>
                <a:latin typeface="Lucida Grande" charset="0"/>
                <a:ea typeface="AppleGothic" charset="-127"/>
                <a:cs typeface="AppleGothic" charset="-127"/>
                <a:sym typeface="Lucida Grande" charset="0"/>
              </a:rPr>
              <a:t> </a:t>
            </a:r>
            <a:r>
              <a:rPr lang="ja-JP" altLang="en-US" sz="800" b="1">
                <a:solidFill>
                  <a:srgbClr val="3333CC"/>
                </a:solidFill>
                <a:latin typeface="Lucida Grande" charset="0"/>
                <a:ea typeface="AppleGothic" charset="-127"/>
                <a:cs typeface="AppleGothic" charset="-127"/>
                <a:sym typeface="Lucida Grande" charset="0"/>
              </a:rPr>
              <a:t>않으면</a:t>
            </a:r>
            <a:r>
              <a:rPr lang="en-US" sz="800" b="1">
                <a:solidFill>
                  <a:srgbClr val="3333CC"/>
                </a:solidFill>
                <a:latin typeface="Lucida Grande" charset="0"/>
                <a:ea typeface="AppleGothic" charset="-127"/>
                <a:cs typeface="AppleGothic" charset="-127"/>
                <a:sym typeface="Lucida Grande" charset="0"/>
              </a:rPr>
              <a:t>, </a:t>
            </a:r>
            <a:r>
              <a:rPr lang="ja-JP" altLang="en-US" sz="800" b="1">
                <a:solidFill>
                  <a:srgbClr val="3333CC"/>
                </a:solidFill>
                <a:latin typeface="Lucida Grande" charset="0"/>
                <a:ea typeface="AppleGothic" charset="-127"/>
                <a:cs typeface="AppleGothic" charset="-127"/>
                <a:sym typeface="Lucida Grande" charset="0"/>
              </a:rPr>
              <a:t>결과가</a:t>
            </a:r>
            <a:r>
              <a:rPr lang="en-US" sz="800" b="1">
                <a:solidFill>
                  <a:srgbClr val="3333CC"/>
                </a:solidFill>
                <a:latin typeface="Lucida Grande" charset="0"/>
                <a:ea typeface="AppleGothic" charset="-127"/>
                <a:cs typeface="AppleGothic" charset="-127"/>
                <a:sym typeface="Lucida Grande" charset="0"/>
              </a:rPr>
              <a:t> </a:t>
            </a:r>
            <a:r>
              <a:rPr lang="ja-JP" altLang="en-US" sz="800" b="1">
                <a:solidFill>
                  <a:srgbClr val="3333CC"/>
                </a:solidFill>
                <a:latin typeface="Lucida Grande" charset="0"/>
                <a:ea typeface="AppleGothic" charset="-127"/>
                <a:cs typeface="AppleGothic" charset="-127"/>
                <a:sym typeface="Lucida Grande" charset="0"/>
              </a:rPr>
              <a:t>않나옴</a:t>
            </a:r>
            <a:r>
              <a:rPr lang="en-US" sz="800" b="1">
                <a:solidFill>
                  <a:srgbClr val="3333CC"/>
                </a:solidFill>
                <a:latin typeface="Lucida Grande" charset="0"/>
                <a:ea typeface="AppleGothic" charset="-127"/>
                <a:cs typeface="AppleGothic" charset="-127"/>
                <a:sym typeface="Lucida Grande" charset="0"/>
              </a:rPr>
              <a:t>.</a:t>
            </a:r>
          </a:p>
          <a:p>
            <a:pPr marL="39688" algn="ctr"/>
            <a:r>
              <a:rPr lang="en-US" sz="800" b="1">
                <a:solidFill>
                  <a:srgbClr val="3333CC"/>
                </a:solidFill>
                <a:latin typeface="Lucida Grande" charset="0"/>
                <a:ea typeface="AppleGothic" charset="-127"/>
                <a:cs typeface="AppleGothic" charset="-127"/>
                <a:sym typeface="Lucida Grande" charset="0"/>
              </a:rPr>
              <a:t>ECL Cable</a:t>
            </a:r>
            <a:r>
              <a:rPr lang="ja-JP" altLang="en-US" sz="800" b="1">
                <a:solidFill>
                  <a:srgbClr val="3333CC"/>
                </a:solidFill>
                <a:latin typeface="Lucida Grande" charset="0"/>
                <a:ea typeface="AppleGothic" charset="-127"/>
                <a:cs typeface="AppleGothic" charset="-127"/>
                <a:sym typeface="Lucida Grande" charset="0"/>
              </a:rPr>
              <a:t>은</a:t>
            </a:r>
            <a:r>
              <a:rPr lang="en-US" sz="800" b="1">
                <a:solidFill>
                  <a:srgbClr val="3333CC"/>
                </a:solidFill>
                <a:latin typeface="Lucida Grande" charset="0"/>
                <a:ea typeface="AppleGothic" charset="-127"/>
                <a:cs typeface="AppleGothic" charset="-127"/>
                <a:sym typeface="Lucida Grande" charset="0"/>
              </a:rPr>
              <a:t> 110ohm</a:t>
            </a:r>
            <a:r>
              <a:rPr lang="ja-JP" altLang="en-US" sz="800" b="1">
                <a:solidFill>
                  <a:srgbClr val="3333CC"/>
                </a:solidFill>
                <a:latin typeface="Lucida Grande" charset="0"/>
                <a:ea typeface="AppleGothic" charset="-127"/>
                <a:cs typeface="AppleGothic" charset="-127"/>
                <a:sym typeface="Lucida Grande" charset="0"/>
              </a:rPr>
              <a:t>을</a:t>
            </a:r>
            <a:r>
              <a:rPr lang="en-US" sz="800" b="1">
                <a:solidFill>
                  <a:srgbClr val="3333CC"/>
                </a:solidFill>
                <a:latin typeface="Lucida Grande" charset="0"/>
                <a:ea typeface="AppleGothic" charset="-127"/>
                <a:cs typeface="AppleGothic" charset="-127"/>
                <a:sym typeface="Lucida Grande" charset="0"/>
              </a:rPr>
              <a:t> </a:t>
            </a:r>
            <a:r>
              <a:rPr lang="ja-JP" altLang="en-US" sz="800" b="1">
                <a:solidFill>
                  <a:srgbClr val="3333CC"/>
                </a:solidFill>
                <a:latin typeface="Lucida Grande" charset="0"/>
                <a:ea typeface="AppleGothic" charset="-127"/>
                <a:cs typeface="AppleGothic" charset="-127"/>
                <a:sym typeface="Lucida Grande" charset="0"/>
              </a:rPr>
              <a:t>가진</a:t>
            </a:r>
            <a:r>
              <a:rPr lang="en-US" sz="800" b="1">
                <a:solidFill>
                  <a:srgbClr val="3333CC"/>
                </a:solidFill>
                <a:latin typeface="Lucida Grande" charset="0"/>
                <a:ea typeface="AppleGothic" charset="-127"/>
                <a:cs typeface="AppleGothic" charset="-127"/>
                <a:sym typeface="Lucida Grande" charset="0"/>
              </a:rPr>
              <a:t> </a:t>
            </a:r>
            <a:r>
              <a:rPr lang="ja-JP" altLang="en-US" sz="800" b="1">
                <a:solidFill>
                  <a:srgbClr val="3333CC"/>
                </a:solidFill>
                <a:latin typeface="Lucida Grande" charset="0"/>
                <a:ea typeface="AppleGothic" charset="-127"/>
                <a:cs typeface="AppleGothic" charset="-127"/>
                <a:sym typeface="Lucida Grande" charset="0"/>
              </a:rPr>
              <a:t>선을</a:t>
            </a:r>
            <a:r>
              <a:rPr lang="en-US" sz="800" b="1">
                <a:solidFill>
                  <a:srgbClr val="3333CC"/>
                </a:solidFill>
                <a:latin typeface="Lucida Grande" charset="0"/>
                <a:ea typeface="AppleGothic" charset="-127"/>
                <a:cs typeface="AppleGothic" charset="-127"/>
                <a:sym typeface="Lucida Grande" charset="0"/>
              </a:rPr>
              <a:t> </a:t>
            </a:r>
            <a:r>
              <a:rPr lang="ja-JP" altLang="en-US" sz="800" b="1">
                <a:solidFill>
                  <a:srgbClr val="3333CC"/>
                </a:solidFill>
                <a:latin typeface="Lucida Grande" charset="0"/>
                <a:ea typeface="AppleGothic" charset="-127"/>
                <a:cs typeface="AppleGothic" charset="-127"/>
                <a:sym typeface="Lucida Grande" charset="0"/>
              </a:rPr>
              <a:t>사용하여야</a:t>
            </a:r>
            <a:r>
              <a:rPr lang="en-US" sz="800" b="1">
                <a:solidFill>
                  <a:srgbClr val="3333CC"/>
                </a:solidFill>
                <a:latin typeface="Lucida Grande" charset="0"/>
                <a:ea typeface="AppleGothic" charset="-127"/>
                <a:cs typeface="AppleGothic" charset="-127"/>
                <a:sym typeface="Lucida Grande" charset="0"/>
              </a:rPr>
              <a:t> </a:t>
            </a:r>
            <a:r>
              <a:rPr lang="ja-JP" altLang="en-US" sz="800" b="1">
                <a:solidFill>
                  <a:srgbClr val="3333CC"/>
                </a:solidFill>
                <a:latin typeface="Lucida Grande" charset="0"/>
                <a:ea typeface="AppleGothic" charset="-127"/>
                <a:cs typeface="AppleGothic" charset="-127"/>
                <a:sym typeface="Lucida Grande" charset="0"/>
              </a:rPr>
              <a:t>함</a:t>
            </a:r>
            <a:r>
              <a:rPr lang="en-US" sz="800" b="1">
                <a:solidFill>
                  <a:srgbClr val="3333CC"/>
                </a:solidFill>
                <a:latin typeface="Lucida Grande" charset="0"/>
                <a:ea typeface="AppleGothic" charset="-127"/>
                <a:cs typeface="AppleGothic" charset="-127"/>
                <a:sym typeface="Lucida Grande" charset="0"/>
              </a:rPr>
              <a:t>.</a:t>
            </a:r>
          </a:p>
        </p:txBody>
      </p:sp>
      <p:sp>
        <p:nvSpPr>
          <p:cNvPr id="9" name="Date Placeholder 8"/>
          <p:cNvSpPr>
            <a:spLocks noGrp="1"/>
          </p:cNvSpPr>
          <p:nvPr>
            <p:ph type="dt" sz="half" idx="10"/>
          </p:nvPr>
        </p:nvSpPr>
        <p:spPr/>
        <p:txBody>
          <a:bodyPr/>
          <a:lstStyle/>
          <a:p>
            <a:fld id="{93ADE9AC-C551-F046-8B10-B5543BB0BD74}" type="datetime1">
              <a:rPr lang="ko-KR" altLang="en-US" smtClean="0"/>
              <a:t>2/25/10</a:t>
            </a:fld>
            <a:endParaRPr lang="en-US"/>
          </a:p>
        </p:txBody>
      </p:sp>
      <p:sp>
        <p:nvSpPr>
          <p:cNvPr id="10" name="Footer Placeholder 9"/>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8BEAA86B-577E-1A4C-AAC1-AD0D3F25D3DF}" type="slidenum">
              <a:rPr lang="en-US"/>
              <a:pPr/>
              <a:t>74</a:t>
            </a:fld>
            <a:endParaRPr lang="en-US"/>
          </a:p>
        </p:txBody>
      </p:sp>
      <p:sp>
        <p:nvSpPr>
          <p:cNvPr id="47105" name="Rectangle 1"/>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47106" name="Rectangle 2"/>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pic>
        <p:nvPicPr>
          <p:cNvPr id="47107" name="Picture 3"/>
          <p:cNvPicPr>
            <a:picLocks noChangeArrowheads="1"/>
          </p:cNvPicPr>
          <p:nvPr/>
        </p:nvPicPr>
        <p:blipFill>
          <a:blip r:embed="rId2"/>
          <a:srcRect/>
          <a:stretch>
            <a:fillRect/>
          </a:stretch>
        </p:blipFill>
        <p:spPr bwMode="auto">
          <a:xfrm>
            <a:off x="2039938" y="1628775"/>
            <a:ext cx="5062537" cy="3600450"/>
          </a:xfrm>
          <a:prstGeom prst="rect">
            <a:avLst/>
          </a:prstGeom>
          <a:noFill/>
          <a:ln w="9525" cap="flat">
            <a:noFill/>
            <a:miter lim="800000"/>
            <a:headEnd/>
            <a:tailEnd/>
          </a:ln>
        </p:spPr>
      </p:pic>
      <p:sp>
        <p:nvSpPr>
          <p:cNvPr id="47108" name="Rectangle 4"/>
          <p:cNvSpPr>
            <a:spLocks/>
          </p:cNvSpPr>
          <p:nvPr/>
        </p:nvSpPr>
        <p:spPr bwMode="auto">
          <a:xfrm>
            <a:off x="1295400" y="533400"/>
            <a:ext cx="6946900" cy="406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400"/>
              </a:spcBef>
            </a:pPr>
            <a:r>
              <a:rPr lang="en-US" sz="2400">
                <a:solidFill>
                  <a:srgbClr val="3333CC"/>
                </a:solidFill>
                <a:ea typeface="굴림" charset="-127"/>
                <a:cs typeface="굴림" charset="-127"/>
              </a:rPr>
              <a:t>NIM -&gt; TTL converter</a:t>
            </a:r>
          </a:p>
        </p:txBody>
      </p:sp>
      <p:sp>
        <p:nvSpPr>
          <p:cNvPr id="7" name="Date Placeholder 6"/>
          <p:cNvSpPr>
            <a:spLocks noGrp="1"/>
          </p:cNvSpPr>
          <p:nvPr>
            <p:ph type="dt" sz="half" idx="10"/>
          </p:nvPr>
        </p:nvSpPr>
        <p:spPr/>
        <p:txBody>
          <a:bodyPr/>
          <a:lstStyle/>
          <a:p>
            <a:fld id="{253BE708-A9BC-0D48-ACBF-72E0DB9F984B}" type="datetime1">
              <a:rPr lang="ko-KR" altLang="en-US" smtClean="0"/>
              <a:t>2/25/10</a:t>
            </a:fld>
            <a:endParaRPr lang="en-US"/>
          </a:p>
        </p:txBody>
      </p:sp>
      <p:sp>
        <p:nvSpPr>
          <p:cNvPr id="8" name="Footer Placeholder 7"/>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E2027F26-94EE-C34C-827F-DC1D56748901}" type="slidenum">
              <a:rPr lang="en-US"/>
              <a:pPr/>
              <a:t>75</a:t>
            </a:fld>
            <a:endParaRPr lang="en-US"/>
          </a:p>
        </p:txBody>
      </p:sp>
      <p:sp>
        <p:nvSpPr>
          <p:cNvPr id="48129" name="Rectangle 1"/>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48130" name="Rectangle 2"/>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pic>
        <p:nvPicPr>
          <p:cNvPr id="48131" name="Picture 3"/>
          <p:cNvPicPr>
            <a:picLocks noChangeArrowheads="1"/>
          </p:cNvPicPr>
          <p:nvPr/>
        </p:nvPicPr>
        <p:blipFill>
          <a:blip r:embed="rId2"/>
          <a:srcRect/>
          <a:stretch>
            <a:fillRect/>
          </a:stretch>
        </p:blipFill>
        <p:spPr bwMode="auto">
          <a:xfrm>
            <a:off x="1420813" y="1854200"/>
            <a:ext cx="6300787" cy="3149600"/>
          </a:xfrm>
          <a:prstGeom prst="rect">
            <a:avLst/>
          </a:prstGeom>
          <a:noFill/>
          <a:ln w="9525" cap="flat">
            <a:noFill/>
            <a:miter lim="800000"/>
            <a:headEnd/>
            <a:tailEnd/>
          </a:ln>
        </p:spPr>
      </p:pic>
      <p:sp>
        <p:nvSpPr>
          <p:cNvPr id="48132" name="Rectangle 4"/>
          <p:cNvSpPr>
            <a:spLocks/>
          </p:cNvSpPr>
          <p:nvPr/>
        </p:nvSpPr>
        <p:spPr bwMode="auto">
          <a:xfrm>
            <a:off x="1143000" y="838200"/>
            <a:ext cx="7099300" cy="406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spcBef>
                <a:spcPts val="1400"/>
              </a:spcBef>
            </a:pPr>
            <a:r>
              <a:rPr lang="en-US" sz="2400">
                <a:solidFill>
                  <a:srgbClr val="3333CC"/>
                </a:solidFill>
                <a:ea typeface="굴림" charset="-127"/>
                <a:cs typeface="굴림" charset="-127"/>
              </a:rPr>
              <a:t>TTL -&gt; NIM converter</a:t>
            </a:r>
          </a:p>
        </p:txBody>
      </p:sp>
      <p:sp>
        <p:nvSpPr>
          <p:cNvPr id="7" name="Date Placeholder 6"/>
          <p:cNvSpPr>
            <a:spLocks noGrp="1"/>
          </p:cNvSpPr>
          <p:nvPr>
            <p:ph type="dt" sz="half" idx="10"/>
          </p:nvPr>
        </p:nvSpPr>
        <p:spPr/>
        <p:txBody>
          <a:bodyPr/>
          <a:lstStyle/>
          <a:p>
            <a:fld id="{C73F742E-397B-0F45-BF22-40A38FAEAFD3}" type="datetime1">
              <a:rPr lang="ko-KR" altLang="en-US" smtClean="0"/>
              <a:t>2/25/10</a:t>
            </a:fld>
            <a:endParaRPr lang="en-US"/>
          </a:p>
        </p:txBody>
      </p:sp>
      <p:sp>
        <p:nvSpPr>
          <p:cNvPr id="8" name="Footer Placeholder 7"/>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5CC3E633-63C7-A547-A02E-D5D97AAE2A45}" type="slidenum">
              <a:rPr lang="en-US"/>
              <a:pPr/>
              <a:t>76</a:t>
            </a:fld>
            <a:endParaRPr lang="en-US"/>
          </a:p>
        </p:txBody>
      </p:sp>
      <p:sp>
        <p:nvSpPr>
          <p:cNvPr id="49153"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49154"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49155" name="Rectangle 3"/>
          <p:cNvSpPr>
            <a:spLocks noChangeArrowheads="1"/>
          </p:cNvSpPr>
          <p:nvPr>
            <p:ph type="title"/>
          </p:nvPr>
        </p:nvSpPr>
        <p:spPr>
          <a:xfrm>
            <a:off x="266700" y="193675"/>
            <a:ext cx="8712200" cy="1549400"/>
          </a:xfrm>
          <a:ln/>
        </p:spPr>
        <p:txBody>
          <a:bodyPr rIns="132080"/>
          <a:lstStyle/>
          <a:p>
            <a:r>
              <a:rPr lang="en-US" sz="3600">
                <a:solidFill>
                  <a:srgbClr val="006500"/>
                </a:solidFill>
                <a:latin typeface="Lucida Sans Unicode" charset="0"/>
                <a:ea typeface="Lucida Sans Unicode" charset="0"/>
                <a:cs typeface="Lucida Sans Unicode" charset="0"/>
                <a:sym typeface="Lucida Sans Unicode" charset="0"/>
              </a:rPr>
              <a:t>9. </a:t>
            </a:r>
            <a:r>
              <a:rPr lang="en-US" sz="3600">
                <a:solidFill>
                  <a:srgbClr val="FF0000"/>
                </a:solidFill>
                <a:latin typeface="Lucida Sans Unicode" charset="0"/>
                <a:ea typeface="Lucida Sans Unicode" charset="0"/>
                <a:cs typeface="Lucida Sans Unicode" charset="0"/>
                <a:sym typeface="Lucida Sans Unicode" charset="0"/>
              </a:rPr>
              <a:t>V</a:t>
            </a:r>
            <a:r>
              <a:rPr lang="en-US" sz="3600">
                <a:solidFill>
                  <a:srgbClr val="006500"/>
                </a:solidFill>
                <a:latin typeface="Lucida Sans Unicode" charset="0"/>
                <a:ea typeface="Lucida Sans Unicode" charset="0"/>
                <a:cs typeface="Lucida Sans Unicode" charset="0"/>
                <a:sym typeface="Lucida Sans Unicode" charset="0"/>
              </a:rPr>
              <a:t>ersa </a:t>
            </a:r>
            <a:r>
              <a:rPr lang="en-US" sz="3600">
                <a:solidFill>
                  <a:srgbClr val="FF0000"/>
                </a:solidFill>
                <a:latin typeface="Lucida Sans Unicode" charset="0"/>
                <a:ea typeface="Lucida Sans Unicode" charset="0"/>
                <a:cs typeface="Lucida Sans Unicode" charset="0"/>
                <a:sym typeface="Lucida Sans Unicode" charset="0"/>
              </a:rPr>
              <a:t>M</a:t>
            </a:r>
            <a:r>
              <a:rPr lang="en-US" sz="3600">
                <a:solidFill>
                  <a:srgbClr val="006500"/>
                </a:solidFill>
                <a:latin typeface="Lucida Sans Unicode" charset="0"/>
                <a:ea typeface="Lucida Sans Unicode" charset="0"/>
                <a:cs typeface="Lucida Sans Unicode" charset="0"/>
                <a:sym typeface="Lucida Sans Unicode" charset="0"/>
              </a:rPr>
              <a:t>odule </a:t>
            </a:r>
            <a:r>
              <a:rPr lang="en-US" sz="3600">
                <a:solidFill>
                  <a:srgbClr val="FF0000"/>
                </a:solidFill>
                <a:latin typeface="Lucida Sans Unicode" charset="0"/>
                <a:ea typeface="Lucida Sans Unicode" charset="0"/>
                <a:cs typeface="Lucida Sans Unicode" charset="0"/>
                <a:sym typeface="Lucida Sans Unicode" charset="0"/>
              </a:rPr>
              <a:t>E</a:t>
            </a:r>
            <a:r>
              <a:rPr lang="en-US" sz="3600">
                <a:solidFill>
                  <a:srgbClr val="006500"/>
                </a:solidFill>
                <a:latin typeface="Lucida Sans Unicode" charset="0"/>
                <a:ea typeface="Lucida Sans Unicode" charset="0"/>
                <a:cs typeface="Lucida Sans Unicode" charset="0"/>
                <a:sym typeface="Lucida Sans Unicode" charset="0"/>
              </a:rPr>
              <a:t>urocard DAQ System</a:t>
            </a:r>
            <a:endParaRPr lang="en-US" sz="3600">
              <a:solidFill>
                <a:srgbClr val="006500"/>
              </a:solidFill>
              <a:latin typeface="Lucida Sans Unicode" charset="0"/>
              <a:sym typeface="Lucida Sans Unicode" charset="0"/>
            </a:endParaRPr>
          </a:p>
        </p:txBody>
      </p:sp>
      <p:pic>
        <p:nvPicPr>
          <p:cNvPr id="49156" name="Picture 4"/>
          <p:cNvPicPr>
            <a:picLocks noChangeArrowheads="1"/>
          </p:cNvPicPr>
          <p:nvPr/>
        </p:nvPicPr>
        <p:blipFill>
          <a:blip r:embed="rId2"/>
          <a:srcRect/>
          <a:stretch>
            <a:fillRect/>
          </a:stretch>
        </p:blipFill>
        <p:spPr bwMode="auto">
          <a:xfrm>
            <a:off x="1195388" y="1695450"/>
            <a:ext cx="2730500" cy="1917700"/>
          </a:xfrm>
          <a:prstGeom prst="rect">
            <a:avLst/>
          </a:prstGeom>
          <a:noFill/>
          <a:ln w="9525" cap="flat">
            <a:noFill/>
            <a:miter lim="800000"/>
            <a:headEnd/>
            <a:tailEnd/>
          </a:ln>
        </p:spPr>
      </p:pic>
      <p:pic>
        <p:nvPicPr>
          <p:cNvPr id="49157" name="Picture 5"/>
          <p:cNvPicPr>
            <a:picLocks noChangeArrowheads="1"/>
          </p:cNvPicPr>
          <p:nvPr/>
        </p:nvPicPr>
        <p:blipFill>
          <a:blip r:embed="rId3"/>
          <a:srcRect/>
          <a:stretch>
            <a:fillRect/>
          </a:stretch>
        </p:blipFill>
        <p:spPr bwMode="auto">
          <a:xfrm>
            <a:off x="1193800" y="3783013"/>
            <a:ext cx="2730500" cy="1993900"/>
          </a:xfrm>
          <a:prstGeom prst="rect">
            <a:avLst/>
          </a:prstGeom>
          <a:noFill/>
          <a:ln w="9525" cap="flat">
            <a:noFill/>
            <a:miter lim="800000"/>
            <a:headEnd/>
            <a:tailEnd/>
          </a:ln>
        </p:spPr>
      </p:pic>
      <p:pic>
        <p:nvPicPr>
          <p:cNvPr id="49158" name="Picture 6"/>
          <p:cNvPicPr>
            <a:picLocks noChangeAspect="1" noChangeArrowheads="1"/>
          </p:cNvPicPr>
          <p:nvPr/>
        </p:nvPicPr>
        <p:blipFill>
          <a:blip r:embed="rId4"/>
          <a:srcRect/>
          <a:stretch>
            <a:fillRect/>
          </a:stretch>
        </p:blipFill>
        <p:spPr bwMode="auto">
          <a:xfrm>
            <a:off x="5397500" y="1685925"/>
            <a:ext cx="2463800" cy="4038600"/>
          </a:xfrm>
          <a:prstGeom prst="rect">
            <a:avLst/>
          </a:prstGeom>
          <a:noFill/>
          <a:ln w="9525" cap="flat">
            <a:noFill/>
            <a:round/>
            <a:headEnd/>
            <a:tailEnd/>
          </a:ln>
        </p:spPr>
      </p:pic>
      <p:sp>
        <p:nvSpPr>
          <p:cNvPr id="9" name="Date Placeholder 8"/>
          <p:cNvSpPr>
            <a:spLocks noGrp="1"/>
          </p:cNvSpPr>
          <p:nvPr>
            <p:ph type="dt" sz="half" idx="10"/>
          </p:nvPr>
        </p:nvSpPr>
        <p:spPr/>
        <p:txBody>
          <a:bodyPr/>
          <a:lstStyle/>
          <a:p>
            <a:fld id="{AE07B0AC-1757-F24D-8F3A-FE3048D5B1F4}" type="datetime1">
              <a:rPr lang="ko-KR" altLang="en-US" smtClean="0"/>
              <a:t>2/25/10</a:t>
            </a:fld>
            <a:endParaRPr lang="en-US"/>
          </a:p>
        </p:txBody>
      </p:sp>
      <p:sp>
        <p:nvSpPr>
          <p:cNvPr id="10" name="Footer Placeholder 9"/>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0247465A-571C-624E-BB2A-A9B058520ACB}" type="slidenum">
              <a:rPr lang="en-US"/>
              <a:pPr/>
              <a:t>77</a:t>
            </a:fld>
            <a:endParaRPr lang="en-US"/>
          </a:p>
        </p:txBody>
      </p:sp>
      <p:sp>
        <p:nvSpPr>
          <p:cNvPr id="50177" name="Rectangle 1"/>
          <p:cNvSpPr>
            <a:spLocks/>
          </p:cNvSpPr>
          <p:nvPr/>
        </p:nvSpPr>
        <p:spPr bwMode="auto">
          <a:xfrm>
            <a:off x="457200" y="6245225"/>
            <a:ext cx="2146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1400">
                <a:solidFill>
                  <a:schemeClr val="tx1"/>
                </a:solidFill>
                <a:ea typeface="굴림" charset="-127"/>
                <a:cs typeface="굴림" charset="-127"/>
              </a:rPr>
              <a:t>06/28/2009</a:t>
            </a:r>
          </a:p>
        </p:txBody>
      </p:sp>
      <p:sp>
        <p:nvSpPr>
          <p:cNvPr id="50178" name="Rectangle 2"/>
          <p:cNvSpPr>
            <a:spLocks/>
          </p:cNvSpPr>
          <p:nvPr/>
        </p:nvSpPr>
        <p:spPr bwMode="auto">
          <a:xfrm>
            <a:off x="3124200" y="6245225"/>
            <a:ext cx="2908300" cy="2794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ja-JP" altLang="en-US" sz="1400">
                <a:solidFill>
                  <a:schemeClr val="tx1"/>
                </a:solidFill>
                <a:ea typeface="굴림" charset="-127"/>
                <a:cs typeface="굴림" charset="-127"/>
              </a:rPr>
              <a:t>핵물리학교</a:t>
            </a:r>
            <a:r>
              <a:rPr lang="en-US" sz="1400">
                <a:solidFill>
                  <a:schemeClr val="tx1"/>
                </a:solidFill>
                <a:ea typeface="굴림" charset="-127"/>
                <a:cs typeface="굴림" charset="-127"/>
              </a:rPr>
              <a:t> 2009</a:t>
            </a:r>
          </a:p>
        </p:txBody>
      </p:sp>
      <p:sp>
        <p:nvSpPr>
          <p:cNvPr id="50179" name="Rectangle 3"/>
          <p:cNvSpPr>
            <a:spLocks noChangeArrowheads="1"/>
          </p:cNvSpPr>
          <p:nvPr>
            <p:ph type="title"/>
          </p:nvPr>
        </p:nvSpPr>
        <p:spPr>
          <a:xfrm>
            <a:off x="266700" y="193675"/>
            <a:ext cx="8712200" cy="889000"/>
          </a:xfrm>
          <a:ln/>
        </p:spPr>
        <p:txBody>
          <a:bodyPr rIns="132080"/>
          <a:lstStyle/>
          <a:p>
            <a:r>
              <a:rPr lang="en-US" sz="3600" u="sng">
                <a:solidFill>
                  <a:srgbClr val="007400"/>
                </a:solidFill>
                <a:latin typeface="Lucida Sans Unicode" charset="0"/>
                <a:ea typeface="Lucida Sans Unicode" charset="0"/>
                <a:cs typeface="Lucida Sans Unicode" charset="0"/>
                <a:sym typeface="Lucida Sans Unicode" charset="0"/>
                <a:hlinkClick r:id="rId2"/>
              </a:rPr>
              <a:t>HIPEx VME DAQ System</a:t>
            </a:r>
            <a:endParaRPr lang="en-US" sz="3600" u="sng">
              <a:solidFill>
                <a:srgbClr val="007400"/>
              </a:solidFill>
              <a:latin typeface="Lucida Sans Unicode" charset="0"/>
              <a:sym typeface="Lucida Sans Unicode" charset="0"/>
            </a:endParaRPr>
          </a:p>
        </p:txBody>
      </p:sp>
      <p:sp>
        <p:nvSpPr>
          <p:cNvPr id="50180" name="Rectangle 4"/>
          <p:cNvSpPr>
            <a:spLocks noChangeArrowheads="1"/>
          </p:cNvSpPr>
          <p:nvPr>
            <p:ph type="body" idx="1"/>
          </p:nvPr>
        </p:nvSpPr>
        <p:spPr>
          <a:xfrm>
            <a:off x="685800" y="1193800"/>
            <a:ext cx="7772400" cy="4876800"/>
          </a:xfrm>
          <a:ln/>
        </p:spPr>
        <p:txBody>
          <a:bodyPr rIns="132080"/>
          <a:lstStyle/>
          <a:p>
            <a:pPr marL="342900">
              <a:buSzPct val="125000"/>
              <a:buFont typeface="Lucida Sans Unicode" charset="0"/>
              <a:buChar char="•"/>
            </a:pPr>
            <a:r>
              <a:rPr lang="en-US" sz="2800">
                <a:solidFill>
                  <a:srgbClr val="005F00"/>
                </a:solidFill>
                <a:latin typeface="Lucida Sans Unicode" charset="0"/>
                <a:ea typeface="AppleGothic" charset="-127"/>
                <a:cs typeface="AppleGothic" charset="-127"/>
                <a:sym typeface="Lucida Sans Unicode" charset="0"/>
              </a:rPr>
              <a:t>Notice (</a:t>
            </a:r>
            <a:r>
              <a:rPr lang="ja-JP" altLang="en-US" sz="2800">
                <a:solidFill>
                  <a:srgbClr val="005F00"/>
                </a:solidFill>
                <a:latin typeface="Lucida Sans Unicode" charset="0"/>
                <a:ea typeface="AppleGothic" charset="-127"/>
                <a:cs typeface="AppleGothic" charset="-127"/>
                <a:sym typeface="Lucida Sans Unicode" charset="0"/>
              </a:rPr>
              <a:t>주</a:t>
            </a:r>
            <a:r>
              <a:rPr lang="en-US" sz="2800">
                <a:solidFill>
                  <a:srgbClr val="005F00"/>
                </a:solidFill>
                <a:latin typeface="Lucida Sans Unicode" charset="0"/>
                <a:ea typeface="AppleGothic" charset="-127"/>
                <a:cs typeface="AppleGothic" charset="-127"/>
                <a:sym typeface="Lucida Sans Unicode" charset="0"/>
              </a:rPr>
              <a:t>) Controller 8 channel x 8 mod.</a:t>
            </a:r>
            <a:endParaRPr lang="en-US" sz="2800">
              <a:solidFill>
                <a:srgbClr val="005F00"/>
              </a:solidFill>
              <a:latin typeface="Lucida Sans Unicode" charset="0"/>
              <a:sym typeface="Lucida Sans Unicode" charset="0"/>
            </a:endParaRPr>
          </a:p>
          <a:p>
            <a:pPr marL="342900">
              <a:buSzPct val="125000"/>
              <a:buFont typeface="Lucida Sans Unicode" charset="0"/>
              <a:buChar char="•"/>
            </a:pPr>
            <a:r>
              <a:rPr lang="en-US" sz="2800">
                <a:solidFill>
                  <a:srgbClr val="005F00"/>
                </a:solidFill>
                <a:latin typeface="Lucida Sans Unicode" charset="0"/>
                <a:ea typeface="AppleGothic" charset="-127"/>
                <a:cs typeface="AppleGothic" charset="-127"/>
                <a:sym typeface="Lucida Sans Unicode" charset="0"/>
              </a:rPr>
              <a:t>Amp - Shaper - FADC 100 MHz </a:t>
            </a:r>
            <a:r>
              <a:rPr lang="ja-JP" altLang="en-US" sz="2800">
                <a:solidFill>
                  <a:srgbClr val="005F00"/>
                </a:solidFill>
                <a:latin typeface="Lucida Sans Unicode" charset="0"/>
                <a:ea typeface="AppleGothic" charset="-127"/>
                <a:cs typeface="AppleGothic" charset="-127"/>
                <a:sym typeface="Lucida Sans Unicode" charset="0"/>
              </a:rPr>
              <a:t>일체형</a:t>
            </a:r>
            <a:endParaRPr lang="en-US" sz="2800">
              <a:solidFill>
                <a:srgbClr val="005F00"/>
              </a:solidFill>
              <a:latin typeface="Lucida Sans Unicode" charset="0"/>
              <a:sym typeface="Lucida Sans Unicode" charset="0"/>
            </a:endParaRPr>
          </a:p>
          <a:p>
            <a:pPr marL="342900">
              <a:buSzPct val="125000"/>
              <a:buFont typeface="Lucida Sans Unicode" charset="0"/>
              <a:buChar char="•"/>
            </a:pPr>
            <a:r>
              <a:rPr lang="en-US" sz="2800" u="sng">
                <a:solidFill>
                  <a:srgbClr val="005F00"/>
                </a:solidFill>
                <a:latin typeface="Lucida Sans Unicode" charset="0"/>
                <a:ea typeface="Lucida Sans Unicode" charset="0"/>
                <a:cs typeface="Lucida Sans Unicode" charset="0"/>
                <a:sym typeface="Lucida Sans Unicode" charset="0"/>
                <a:hlinkClick r:id="rId3"/>
              </a:rPr>
              <a:t>Setup</a:t>
            </a:r>
            <a:r>
              <a:rPr lang="en-US" sz="2800">
                <a:solidFill>
                  <a:srgbClr val="005F00"/>
                </a:solidFill>
                <a:latin typeface="Lucida Sans Unicode" charset="0"/>
                <a:ea typeface="Lucida Sans Unicode" charset="0"/>
                <a:cs typeface="Lucida Sans Unicode" charset="0"/>
                <a:sym typeface="Lucida Sans Unicode" charset="0"/>
              </a:rPr>
              <a:t> -&gt; Station, Channel number</a:t>
            </a:r>
            <a:endParaRPr lang="en-US" sz="2800">
              <a:solidFill>
                <a:srgbClr val="005F00"/>
              </a:solidFill>
              <a:latin typeface="Lucida Sans Unicode" charset="0"/>
              <a:sym typeface="Lucida Sans Unicode" charset="0"/>
            </a:endParaRPr>
          </a:p>
          <a:p>
            <a:pPr marL="342900">
              <a:buSzPct val="125000"/>
              <a:buFont typeface="Lucida Sans Unicode" charset="0"/>
              <a:buChar char="•"/>
            </a:pPr>
            <a:r>
              <a:rPr lang="en-US" sz="2800">
                <a:solidFill>
                  <a:srgbClr val="005F00"/>
                </a:solidFill>
                <a:latin typeface="Lucida Sans Unicode" charset="0"/>
                <a:ea typeface="Lucida Sans Unicode" charset="0"/>
                <a:cs typeface="Lucida Sans Unicode" charset="0"/>
                <a:sym typeface="Lucida Sans Unicode" charset="0"/>
              </a:rPr>
              <a:t>call </a:t>
            </a:r>
            <a:r>
              <a:rPr lang="en-US" sz="2800" u="sng">
                <a:solidFill>
                  <a:srgbClr val="005F00"/>
                </a:solidFill>
                <a:latin typeface="Lucida Sans Unicode" charset="0"/>
                <a:ea typeface="Lucida Sans Unicode" charset="0"/>
                <a:cs typeface="Lucida Sans Unicode" charset="0"/>
                <a:sym typeface="Lucida Sans Unicode" charset="0"/>
                <a:hlinkClick r:id="rId4"/>
              </a:rPr>
              <a:t>run_daq.c</a:t>
            </a:r>
            <a:r>
              <a:rPr lang="en-US" sz="2800">
                <a:solidFill>
                  <a:srgbClr val="005F00"/>
                </a:solidFill>
                <a:latin typeface="Lucida Sans Unicode" charset="0"/>
                <a:ea typeface="Lucida Sans Unicode" charset="0"/>
                <a:cs typeface="Lucida Sans Unicode" charset="0"/>
                <a:sym typeface="Lucida Sans Unicode" charset="0"/>
              </a:rPr>
              <a:t> -&gt; save to ASCII / Pulse shape</a:t>
            </a:r>
            <a:endParaRPr lang="en-US" sz="2800">
              <a:solidFill>
                <a:srgbClr val="005F00"/>
              </a:solidFill>
              <a:latin typeface="Lucida Sans Unicode" charset="0"/>
              <a:sym typeface="Lucida Sans Unicode" charset="0"/>
            </a:endParaRPr>
          </a:p>
          <a:p>
            <a:pPr marL="342900">
              <a:buSzPct val="125000"/>
              <a:buFont typeface="Lucida Sans Unicode" charset="0"/>
              <a:buChar char="•"/>
            </a:pPr>
            <a:r>
              <a:rPr lang="en-US" sz="2800">
                <a:solidFill>
                  <a:srgbClr val="005F00"/>
                </a:solidFill>
                <a:latin typeface="Lucida Sans Unicode" charset="0"/>
                <a:ea typeface="Lucida Sans Unicode" charset="0"/>
                <a:cs typeface="Lucida Sans Unicode" charset="0"/>
                <a:sym typeface="Lucida Sans Unicode" charset="0"/>
              </a:rPr>
              <a:t>call a macro to convert to QDC value</a:t>
            </a:r>
            <a:endParaRPr lang="en-US" sz="2800">
              <a:solidFill>
                <a:srgbClr val="005F00"/>
              </a:solidFill>
              <a:latin typeface="Lucida Sans Unicode" charset="0"/>
              <a:sym typeface="Lucida Sans Unicode" charset="0"/>
            </a:endParaRPr>
          </a:p>
        </p:txBody>
      </p:sp>
      <p:sp>
        <p:nvSpPr>
          <p:cNvPr id="7" name="Date Placeholder 6"/>
          <p:cNvSpPr>
            <a:spLocks noGrp="1"/>
          </p:cNvSpPr>
          <p:nvPr>
            <p:ph type="dt" sz="half" idx="10"/>
          </p:nvPr>
        </p:nvSpPr>
        <p:spPr/>
        <p:txBody>
          <a:bodyPr/>
          <a:lstStyle/>
          <a:p>
            <a:fld id="{77A8D401-9A8D-BD45-8EE3-0B42D0BB10F3}" type="datetime1">
              <a:rPr lang="ko-KR" altLang="en-US" smtClean="0"/>
              <a:t>2/25/10</a:t>
            </a:fld>
            <a:endParaRPr lang="en-US"/>
          </a:p>
        </p:txBody>
      </p:sp>
      <p:sp>
        <p:nvSpPr>
          <p:cNvPr id="8" name="Footer Placeholder 7"/>
          <p:cNvSpPr>
            <a:spLocks noGrp="1"/>
          </p:cNvSpPr>
          <p:nvPr>
            <p:ph type="ftr" sz="quarter" idx="11"/>
          </p:nvPr>
        </p:nvSpPr>
        <p:spPr/>
        <p:txBody>
          <a:bodyPr/>
          <a:lstStyle/>
          <a:p>
            <a:r>
              <a:rPr lang="en-US" smtClean="0"/>
              <a:t>HIM 2010-02</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1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18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018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build="p" bldLvl="5" autoUpdateAnimBg="0"/>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2"/>
          <a:srcRect/>
          <a:stretch>
            <a:fillRect/>
          </a:stretch>
        </p:blipFill>
        <p:spPr bwMode="auto">
          <a:xfrm>
            <a:off x="147638" y="712788"/>
            <a:ext cx="4351337" cy="2933700"/>
          </a:xfrm>
          <a:prstGeom prst="rect">
            <a:avLst/>
          </a:prstGeom>
          <a:noFill/>
          <a:ln w="12700" cap="rnd">
            <a:noFill/>
            <a:round/>
            <a:headEnd/>
            <a:tailEnd/>
          </a:ln>
        </p:spPr>
      </p:pic>
      <p:pic>
        <p:nvPicPr>
          <p:cNvPr id="51202" name="Picture 2"/>
          <p:cNvPicPr>
            <a:picLocks noChangeAspect="1" noChangeArrowheads="1"/>
          </p:cNvPicPr>
          <p:nvPr/>
        </p:nvPicPr>
        <p:blipFill>
          <a:blip r:embed="rId3"/>
          <a:srcRect/>
          <a:stretch>
            <a:fillRect/>
          </a:stretch>
        </p:blipFill>
        <p:spPr bwMode="auto">
          <a:xfrm>
            <a:off x="4643438" y="712788"/>
            <a:ext cx="4318000" cy="2930525"/>
          </a:xfrm>
          <a:prstGeom prst="rect">
            <a:avLst/>
          </a:prstGeom>
          <a:noFill/>
          <a:ln w="12700" cap="rnd">
            <a:noFill/>
            <a:round/>
            <a:headEnd/>
            <a:tailEnd/>
          </a:ln>
        </p:spPr>
      </p:pic>
      <p:sp>
        <p:nvSpPr>
          <p:cNvPr id="51203" name="Rectangle 3"/>
          <p:cNvSpPr>
            <a:spLocks/>
          </p:cNvSpPr>
          <p:nvPr/>
        </p:nvSpPr>
        <p:spPr bwMode="auto">
          <a:xfrm>
            <a:off x="2070100" y="3643313"/>
            <a:ext cx="800100" cy="3429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a:solidFill>
                  <a:schemeClr val="tx1"/>
                </a:solidFill>
                <a:latin typeface="Lucida Grande" charset="0"/>
                <a:ea typeface="Lucida Grande" charset="0"/>
                <a:cs typeface="Lucida Grande" charset="0"/>
                <a:sym typeface="Lucida Grande" charset="0"/>
              </a:rPr>
              <a:t>VME</a:t>
            </a:r>
          </a:p>
        </p:txBody>
      </p:sp>
      <p:sp>
        <p:nvSpPr>
          <p:cNvPr id="51204" name="Rectangle 4"/>
          <p:cNvSpPr>
            <a:spLocks/>
          </p:cNvSpPr>
          <p:nvPr/>
        </p:nvSpPr>
        <p:spPr bwMode="auto">
          <a:xfrm>
            <a:off x="6072188" y="3643313"/>
            <a:ext cx="1587500" cy="3429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a:solidFill>
                  <a:schemeClr val="tx1"/>
                </a:solidFill>
                <a:latin typeface="Lucida Grande" charset="0"/>
                <a:ea typeface="Lucida Grande" charset="0"/>
                <a:cs typeface="Lucida Grande" charset="0"/>
                <a:sym typeface="Lucida Grande" charset="0"/>
              </a:rPr>
              <a:t>Oscilloscope</a:t>
            </a:r>
          </a:p>
        </p:txBody>
      </p:sp>
      <p:sp>
        <p:nvSpPr>
          <p:cNvPr id="51205" name="Line 5"/>
          <p:cNvSpPr>
            <a:spLocks noChangeShapeType="1"/>
          </p:cNvSpPr>
          <p:nvPr/>
        </p:nvSpPr>
        <p:spPr bwMode="auto">
          <a:xfrm flipH="1">
            <a:off x="2427288" y="500063"/>
            <a:ext cx="1587" cy="571500"/>
          </a:xfrm>
          <a:prstGeom prst="line">
            <a:avLst/>
          </a:prstGeom>
          <a:noFill/>
          <a:ln w="9525" cap="flat">
            <a:solidFill>
              <a:srgbClr val="FF0000"/>
            </a:solidFill>
            <a:prstDash val="dash"/>
            <a:round/>
            <a:headEnd type="none" w="med" len="med"/>
            <a:tailEnd type="none" w="med" len="med"/>
          </a:ln>
        </p:spPr>
        <p:txBody>
          <a:bodyPr lIns="0" tIns="0" rIns="0" bIns="0">
            <a:prstTxWarp prst="textNoShape">
              <a:avLst/>
            </a:prstTxWarp>
          </a:bodyPr>
          <a:lstStyle/>
          <a:p>
            <a:endParaRPr lang="en-US"/>
          </a:p>
        </p:txBody>
      </p:sp>
      <p:sp>
        <p:nvSpPr>
          <p:cNvPr id="51206" name="Line 6"/>
          <p:cNvSpPr>
            <a:spLocks noChangeShapeType="1"/>
          </p:cNvSpPr>
          <p:nvPr/>
        </p:nvSpPr>
        <p:spPr bwMode="auto">
          <a:xfrm flipH="1">
            <a:off x="2854325" y="498475"/>
            <a:ext cx="1588" cy="571500"/>
          </a:xfrm>
          <a:prstGeom prst="line">
            <a:avLst/>
          </a:prstGeom>
          <a:noFill/>
          <a:ln w="9525" cap="flat">
            <a:solidFill>
              <a:srgbClr val="FF0000"/>
            </a:solidFill>
            <a:prstDash val="dash"/>
            <a:round/>
            <a:headEnd type="none" w="med" len="med"/>
            <a:tailEnd type="none" w="med" len="med"/>
          </a:ln>
        </p:spPr>
        <p:txBody>
          <a:bodyPr lIns="0" tIns="0" rIns="0" bIns="0">
            <a:prstTxWarp prst="textNoShape">
              <a:avLst/>
            </a:prstTxWarp>
          </a:bodyPr>
          <a:lstStyle/>
          <a:p>
            <a:endParaRPr lang="en-US"/>
          </a:p>
        </p:txBody>
      </p:sp>
      <p:sp>
        <p:nvSpPr>
          <p:cNvPr id="51207" name="Line 7"/>
          <p:cNvSpPr>
            <a:spLocks noChangeShapeType="1"/>
          </p:cNvSpPr>
          <p:nvPr/>
        </p:nvSpPr>
        <p:spPr bwMode="auto">
          <a:xfrm flipH="1">
            <a:off x="6507163" y="500063"/>
            <a:ext cx="1587" cy="571500"/>
          </a:xfrm>
          <a:prstGeom prst="line">
            <a:avLst/>
          </a:prstGeom>
          <a:noFill/>
          <a:ln w="9525" cap="flat">
            <a:solidFill>
              <a:srgbClr val="FF0000"/>
            </a:solidFill>
            <a:prstDash val="dash"/>
            <a:round/>
            <a:headEnd type="none" w="med" len="med"/>
            <a:tailEnd type="none" w="med" len="med"/>
          </a:ln>
        </p:spPr>
        <p:txBody>
          <a:bodyPr lIns="0" tIns="0" rIns="0" bIns="0">
            <a:prstTxWarp prst="textNoShape">
              <a:avLst/>
            </a:prstTxWarp>
          </a:bodyPr>
          <a:lstStyle/>
          <a:p>
            <a:endParaRPr lang="en-US"/>
          </a:p>
        </p:txBody>
      </p:sp>
      <p:sp>
        <p:nvSpPr>
          <p:cNvPr id="51208" name="Line 8"/>
          <p:cNvSpPr>
            <a:spLocks noChangeShapeType="1"/>
          </p:cNvSpPr>
          <p:nvPr/>
        </p:nvSpPr>
        <p:spPr bwMode="auto">
          <a:xfrm flipH="1">
            <a:off x="7143750" y="498475"/>
            <a:ext cx="1588" cy="571500"/>
          </a:xfrm>
          <a:prstGeom prst="line">
            <a:avLst/>
          </a:prstGeom>
          <a:noFill/>
          <a:ln w="9525" cap="flat">
            <a:solidFill>
              <a:srgbClr val="FF0000"/>
            </a:solidFill>
            <a:prstDash val="dash"/>
            <a:round/>
            <a:headEnd type="none" w="med" len="med"/>
            <a:tailEnd type="none" w="med" len="med"/>
          </a:ln>
        </p:spPr>
        <p:txBody>
          <a:bodyPr lIns="0" tIns="0" rIns="0" bIns="0">
            <a:prstTxWarp prst="textNoShape">
              <a:avLst/>
            </a:prstTxWarp>
          </a:bodyPr>
          <a:lstStyle/>
          <a:p>
            <a:endParaRPr lang="en-US"/>
          </a:p>
        </p:txBody>
      </p:sp>
      <p:sp>
        <p:nvSpPr>
          <p:cNvPr id="51209" name="Rectangle 9"/>
          <p:cNvSpPr>
            <a:spLocks/>
          </p:cNvSpPr>
          <p:nvPr/>
        </p:nvSpPr>
        <p:spPr bwMode="auto">
          <a:xfrm>
            <a:off x="2284413" y="130175"/>
            <a:ext cx="939800" cy="3429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a:solidFill>
                  <a:srgbClr val="FF0000"/>
                </a:solidFill>
                <a:latin typeface="Lucida Grande" charset="0"/>
                <a:ea typeface="Lucida Grande" charset="0"/>
                <a:cs typeface="Lucida Grande" charset="0"/>
                <a:sym typeface="Lucida Grande" charset="0"/>
              </a:rPr>
              <a:t>100ns</a:t>
            </a:r>
          </a:p>
        </p:txBody>
      </p:sp>
      <p:sp>
        <p:nvSpPr>
          <p:cNvPr id="51210" name="Rectangle 10"/>
          <p:cNvSpPr>
            <a:spLocks/>
          </p:cNvSpPr>
          <p:nvPr/>
        </p:nvSpPr>
        <p:spPr bwMode="auto">
          <a:xfrm>
            <a:off x="6500813" y="141288"/>
            <a:ext cx="723900" cy="3429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a:solidFill>
                  <a:srgbClr val="FF0000"/>
                </a:solidFill>
                <a:latin typeface="Lucida Grande" charset="0"/>
                <a:ea typeface="Lucida Grande" charset="0"/>
                <a:cs typeface="Lucida Grande" charset="0"/>
                <a:sym typeface="Lucida Grande" charset="0"/>
              </a:rPr>
              <a:t>10ns</a:t>
            </a:r>
          </a:p>
        </p:txBody>
      </p:sp>
      <p:pic>
        <p:nvPicPr>
          <p:cNvPr id="51211" name="Picture 11"/>
          <p:cNvPicPr>
            <a:picLocks noChangeAspect="1" noChangeArrowheads="1"/>
          </p:cNvPicPr>
          <p:nvPr/>
        </p:nvPicPr>
        <p:blipFill>
          <a:blip r:embed="rId4"/>
          <a:srcRect/>
          <a:stretch>
            <a:fillRect/>
          </a:stretch>
        </p:blipFill>
        <p:spPr bwMode="auto">
          <a:xfrm>
            <a:off x="427038" y="4214813"/>
            <a:ext cx="3286125" cy="2463800"/>
          </a:xfrm>
          <a:prstGeom prst="rect">
            <a:avLst/>
          </a:prstGeom>
          <a:noFill/>
          <a:ln w="12700" cap="rnd">
            <a:noFill/>
            <a:round/>
            <a:headEnd/>
            <a:tailEnd/>
          </a:ln>
        </p:spPr>
      </p:pic>
      <p:pic>
        <p:nvPicPr>
          <p:cNvPr id="51212" name="Picture 12"/>
          <p:cNvPicPr>
            <a:picLocks noChangeAspect="1" noChangeArrowheads="1"/>
          </p:cNvPicPr>
          <p:nvPr/>
        </p:nvPicPr>
        <p:blipFill>
          <a:blip r:embed="rId5"/>
          <a:srcRect/>
          <a:stretch>
            <a:fillRect/>
          </a:stretch>
        </p:blipFill>
        <p:spPr bwMode="auto">
          <a:xfrm>
            <a:off x="4714875" y="5143500"/>
            <a:ext cx="2114550" cy="1085850"/>
          </a:xfrm>
          <a:prstGeom prst="rect">
            <a:avLst/>
          </a:prstGeom>
          <a:noFill/>
          <a:ln w="12700" cap="rnd">
            <a:noFill/>
            <a:round/>
            <a:headEnd/>
            <a:tailEnd/>
          </a:ln>
        </p:spPr>
      </p:pic>
      <p:sp>
        <p:nvSpPr>
          <p:cNvPr id="51213" name="Oval 13"/>
          <p:cNvSpPr>
            <a:spLocks/>
          </p:cNvSpPr>
          <p:nvPr/>
        </p:nvSpPr>
        <p:spPr bwMode="auto">
          <a:xfrm>
            <a:off x="2713038" y="5929313"/>
            <a:ext cx="1071562" cy="785812"/>
          </a:xfrm>
          <a:prstGeom prst="ellipse">
            <a:avLst/>
          </a:prstGeom>
          <a:noFill/>
          <a:ln w="2540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51214" name="Line 14"/>
          <p:cNvSpPr>
            <a:spLocks noChangeShapeType="1"/>
          </p:cNvSpPr>
          <p:nvPr/>
        </p:nvSpPr>
        <p:spPr bwMode="auto">
          <a:xfrm rot="10800000" flipH="1">
            <a:off x="3784600" y="5857875"/>
            <a:ext cx="930275" cy="463550"/>
          </a:xfrm>
          <a:prstGeom prst="line">
            <a:avLst/>
          </a:prstGeom>
          <a:noFill/>
          <a:ln w="25400" cap="flat">
            <a:solidFill>
              <a:srgbClr val="4F81BD"/>
            </a:solidFill>
            <a:prstDash val="solid"/>
            <a:round/>
            <a:headEnd type="none" w="med" len="med"/>
            <a:tailEnd type="arrow" w="sm" len="sm"/>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a:p>
        </p:txBody>
      </p:sp>
      <p:sp>
        <p:nvSpPr>
          <p:cNvPr id="51215" name="Line 15"/>
          <p:cNvSpPr>
            <a:spLocks noChangeShapeType="1"/>
          </p:cNvSpPr>
          <p:nvPr/>
        </p:nvSpPr>
        <p:spPr bwMode="auto">
          <a:xfrm>
            <a:off x="5616575" y="5837238"/>
            <a:ext cx="928688" cy="1587"/>
          </a:xfrm>
          <a:prstGeom prst="line">
            <a:avLst/>
          </a:prstGeom>
          <a:noFill/>
          <a:ln w="38100"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17" name="Date Placeholder 16"/>
          <p:cNvSpPr>
            <a:spLocks noGrp="1"/>
          </p:cNvSpPr>
          <p:nvPr>
            <p:ph type="dt" sz="half" idx="10"/>
          </p:nvPr>
        </p:nvSpPr>
        <p:spPr/>
        <p:txBody>
          <a:bodyPr/>
          <a:lstStyle/>
          <a:p>
            <a:fld id="{CD896868-AAB1-EA40-ADDD-0DDD5026E657}" type="datetime1">
              <a:rPr lang="ko-KR" altLang="en-US" smtClean="0"/>
              <a:t>2/25/10</a:t>
            </a:fld>
            <a:endParaRPr lang="en-US"/>
          </a:p>
        </p:txBody>
      </p:sp>
      <p:sp>
        <p:nvSpPr>
          <p:cNvPr id="18" name="Slide Number Placeholder 17"/>
          <p:cNvSpPr>
            <a:spLocks noGrp="1"/>
          </p:cNvSpPr>
          <p:nvPr>
            <p:ph type="sldNum" sz="quarter" idx="12"/>
          </p:nvPr>
        </p:nvSpPr>
        <p:spPr/>
        <p:txBody>
          <a:bodyPr/>
          <a:lstStyle/>
          <a:p>
            <a:fld id="{DC321C2C-780E-034C-8165-AB6D2EC2823B}" type="slidenum">
              <a:rPr lang="en-US" smtClean="0"/>
              <a:pPr/>
              <a:t>78</a:t>
            </a:fld>
            <a:endParaRPr lang="en-US"/>
          </a:p>
        </p:txBody>
      </p:sp>
      <p:sp>
        <p:nvSpPr>
          <p:cNvPr id="19" name="Footer Placeholder 18"/>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2"/>
          <a:srcRect/>
          <a:stretch>
            <a:fillRect/>
          </a:stretch>
        </p:blipFill>
        <p:spPr bwMode="auto">
          <a:xfrm>
            <a:off x="4613275" y="427038"/>
            <a:ext cx="4244975" cy="2878137"/>
          </a:xfrm>
          <a:prstGeom prst="rect">
            <a:avLst/>
          </a:prstGeom>
          <a:noFill/>
          <a:ln w="12700" cap="rnd">
            <a:noFill/>
            <a:round/>
            <a:headEnd/>
            <a:tailEnd/>
          </a:ln>
        </p:spPr>
      </p:pic>
      <p:pic>
        <p:nvPicPr>
          <p:cNvPr id="52226" name="Picture 2"/>
          <p:cNvPicPr>
            <a:picLocks noChangeAspect="1" noChangeArrowheads="1"/>
          </p:cNvPicPr>
          <p:nvPr/>
        </p:nvPicPr>
        <p:blipFill>
          <a:blip r:embed="rId3"/>
          <a:srcRect/>
          <a:stretch>
            <a:fillRect/>
          </a:stretch>
        </p:blipFill>
        <p:spPr bwMode="auto">
          <a:xfrm>
            <a:off x="284163" y="446088"/>
            <a:ext cx="4214812" cy="2857500"/>
          </a:xfrm>
          <a:prstGeom prst="rect">
            <a:avLst/>
          </a:prstGeom>
          <a:noFill/>
          <a:ln w="12700" cap="rnd">
            <a:noFill/>
            <a:round/>
            <a:headEnd/>
            <a:tailEnd/>
          </a:ln>
        </p:spPr>
      </p:pic>
      <p:sp>
        <p:nvSpPr>
          <p:cNvPr id="52227" name="Rectangle 3"/>
          <p:cNvSpPr>
            <a:spLocks/>
          </p:cNvSpPr>
          <p:nvPr/>
        </p:nvSpPr>
        <p:spPr bwMode="auto">
          <a:xfrm>
            <a:off x="2070100" y="3355975"/>
            <a:ext cx="800100" cy="3429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a:solidFill>
                  <a:schemeClr val="tx1"/>
                </a:solidFill>
                <a:latin typeface="Lucida Grande" charset="0"/>
                <a:ea typeface="Lucida Grande" charset="0"/>
                <a:cs typeface="Lucida Grande" charset="0"/>
                <a:sym typeface="Lucida Grande" charset="0"/>
              </a:rPr>
              <a:t>VME</a:t>
            </a:r>
          </a:p>
        </p:txBody>
      </p:sp>
      <p:sp>
        <p:nvSpPr>
          <p:cNvPr id="52228" name="Rectangle 4"/>
          <p:cNvSpPr>
            <a:spLocks/>
          </p:cNvSpPr>
          <p:nvPr/>
        </p:nvSpPr>
        <p:spPr bwMode="auto">
          <a:xfrm>
            <a:off x="6072188" y="3355975"/>
            <a:ext cx="1587500" cy="3429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a:solidFill>
                  <a:schemeClr val="tx1"/>
                </a:solidFill>
                <a:latin typeface="Lucida Grande" charset="0"/>
                <a:ea typeface="Lucida Grande" charset="0"/>
                <a:cs typeface="Lucida Grande" charset="0"/>
                <a:sym typeface="Lucida Grande" charset="0"/>
              </a:rPr>
              <a:t>Oscilloscope</a:t>
            </a:r>
          </a:p>
        </p:txBody>
      </p:sp>
      <p:sp>
        <p:nvSpPr>
          <p:cNvPr id="52229" name="Line 5"/>
          <p:cNvSpPr>
            <a:spLocks noChangeShapeType="1"/>
          </p:cNvSpPr>
          <p:nvPr/>
        </p:nvSpPr>
        <p:spPr bwMode="auto">
          <a:xfrm>
            <a:off x="998538" y="927100"/>
            <a:ext cx="1000125" cy="1588"/>
          </a:xfrm>
          <a:prstGeom prst="line">
            <a:avLst/>
          </a:prstGeom>
          <a:noFill/>
          <a:ln w="19050" cap="flat">
            <a:solidFill>
              <a:srgbClr val="4A7DBB"/>
            </a:solidFill>
            <a:prstDash val="dash"/>
            <a:round/>
            <a:headEnd type="arrow" w="sm" len="sm"/>
            <a:tailEnd type="arrow" w="sm" len="sm"/>
          </a:ln>
        </p:spPr>
        <p:txBody>
          <a:bodyPr lIns="0" tIns="0" rIns="0" bIns="0">
            <a:prstTxWarp prst="textNoShape">
              <a:avLst/>
            </a:prstTxWarp>
          </a:bodyPr>
          <a:lstStyle/>
          <a:p>
            <a:endParaRPr lang="en-US"/>
          </a:p>
        </p:txBody>
      </p:sp>
      <p:sp>
        <p:nvSpPr>
          <p:cNvPr id="52230" name="Line 6"/>
          <p:cNvSpPr>
            <a:spLocks noChangeShapeType="1"/>
          </p:cNvSpPr>
          <p:nvPr/>
        </p:nvSpPr>
        <p:spPr bwMode="auto">
          <a:xfrm>
            <a:off x="5857875" y="927100"/>
            <a:ext cx="1000125" cy="1588"/>
          </a:xfrm>
          <a:prstGeom prst="line">
            <a:avLst/>
          </a:prstGeom>
          <a:noFill/>
          <a:ln w="19050" cap="flat">
            <a:solidFill>
              <a:srgbClr val="4A7DBB"/>
            </a:solidFill>
            <a:prstDash val="dash"/>
            <a:round/>
            <a:headEnd type="arrow" w="sm" len="sm"/>
            <a:tailEnd type="arrow" w="sm" len="sm"/>
          </a:ln>
        </p:spPr>
        <p:txBody>
          <a:bodyPr lIns="0" tIns="0" rIns="0" bIns="0">
            <a:prstTxWarp prst="textNoShape">
              <a:avLst/>
            </a:prstTxWarp>
          </a:bodyPr>
          <a:lstStyle/>
          <a:p>
            <a:endParaRPr lang="en-US"/>
          </a:p>
        </p:txBody>
      </p:sp>
      <p:sp>
        <p:nvSpPr>
          <p:cNvPr id="52231" name="Rectangle 7"/>
          <p:cNvSpPr>
            <a:spLocks/>
          </p:cNvSpPr>
          <p:nvPr/>
        </p:nvSpPr>
        <p:spPr bwMode="auto">
          <a:xfrm>
            <a:off x="1141413" y="1069975"/>
            <a:ext cx="800100" cy="3429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a:solidFill>
                  <a:schemeClr val="tx1"/>
                </a:solidFill>
                <a:latin typeface="Lucida Grande" charset="0"/>
                <a:ea typeface="Lucida Grande" charset="0"/>
                <a:cs typeface="Lucida Grande" charset="0"/>
                <a:sym typeface="Lucida Grande" charset="0"/>
              </a:rPr>
              <a:t>9.2us</a:t>
            </a:r>
          </a:p>
        </p:txBody>
      </p:sp>
      <p:sp>
        <p:nvSpPr>
          <p:cNvPr id="52232" name="Rectangle 8"/>
          <p:cNvSpPr>
            <a:spLocks/>
          </p:cNvSpPr>
          <p:nvPr/>
        </p:nvSpPr>
        <p:spPr bwMode="auto">
          <a:xfrm>
            <a:off x="6000750" y="998538"/>
            <a:ext cx="800100" cy="3429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r>
              <a:rPr lang="en-US">
                <a:solidFill>
                  <a:schemeClr val="tx1"/>
                </a:solidFill>
                <a:latin typeface="Lucida Grande" charset="0"/>
                <a:ea typeface="Lucida Grande" charset="0"/>
                <a:cs typeface="Lucida Grande" charset="0"/>
                <a:sym typeface="Lucida Grande" charset="0"/>
              </a:rPr>
              <a:t>9.2us</a:t>
            </a:r>
          </a:p>
        </p:txBody>
      </p:sp>
      <p:pic>
        <p:nvPicPr>
          <p:cNvPr id="52233" name="Picture 9"/>
          <p:cNvPicPr>
            <a:picLocks noChangeAspect="1" noChangeArrowheads="1"/>
          </p:cNvPicPr>
          <p:nvPr/>
        </p:nvPicPr>
        <p:blipFill>
          <a:blip r:embed="rId4"/>
          <a:srcRect/>
          <a:stretch>
            <a:fillRect/>
          </a:stretch>
        </p:blipFill>
        <p:spPr bwMode="auto">
          <a:xfrm>
            <a:off x="427038" y="3857625"/>
            <a:ext cx="3762375" cy="2820988"/>
          </a:xfrm>
          <a:prstGeom prst="rect">
            <a:avLst/>
          </a:prstGeom>
          <a:noFill/>
          <a:ln w="12700" cap="rnd">
            <a:noFill/>
            <a:round/>
            <a:headEnd/>
            <a:tailEnd/>
          </a:ln>
        </p:spPr>
      </p:pic>
      <p:pic>
        <p:nvPicPr>
          <p:cNvPr id="52234" name="Picture 10"/>
          <p:cNvPicPr>
            <a:picLocks noChangeAspect="1" noChangeArrowheads="1"/>
          </p:cNvPicPr>
          <p:nvPr/>
        </p:nvPicPr>
        <p:blipFill>
          <a:blip r:embed="rId5"/>
          <a:srcRect/>
          <a:stretch>
            <a:fillRect/>
          </a:stretch>
        </p:blipFill>
        <p:spPr bwMode="auto">
          <a:xfrm>
            <a:off x="5143500" y="5214938"/>
            <a:ext cx="2200275" cy="1085850"/>
          </a:xfrm>
          <a:prstGeom prst="rect">
            <a:avLst/>
          </a:prstGeom>
          <a:noFill/>
          <a:ln w="12700" cap="rnd">
            <a:noFill/>
            <a:round/>
            <a:headEnd/>
            <a:tailEnd/>
          </a:ln>
        </p:spPr>
      </p:pic>
      <p:sp>
        <p:nvSpPr>
          <p:cNvPr id="52235" name="Oval 11"/>
          <p:cNvSpPr>
            <a:spLocks/>
          </p:cNvSpPr>
          <p:nvPr/>
        </p:nvSpPr>
        <p:spPr bwMode="auto">
          <a:xfrm>
            <a:off x="3141663" y="5929313"/>
            <a:ext cx="1071562" cy="785812"/>
          </a:xfrm>
          <a:prstGeom prst="ellipse">
            <a:avLst/>
          </a:prstGeom>
          <a:noFill/>
          <a:ln w="2540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52236" name="Line 12"/>
          <p:cNvSpPr>
            <a:spLocks noChangeShapeType="1"/>
          </p:cNvSpPr>
          <p:nvPr/>
        </p:nvSpPr>
        <p:spPr bwMode="auto">
          <a:xfrm rot="10800000" flipH="1">
            <a:off x="4213225" y="5857875"/>
            <a:ext cx="930275" cy="463550"/>
          </a:xfrm>
          <a:prstGeom prst="line">
            <a:avLst/>
          </a:prstGeom>
          <a:noFill/>
          <a:ln w="25400" cap="flat">
            <a:solidFill>
              <a:srgbClr val="4F81BD"/>
            </a:solidFill>
            <a:prstDash val="solid"/>
            <a:round/>
            <a:headEnd type="none" w="med" len="med"/>
            <a:tailEnd type="arrow" w="sm" len="sm"/>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a:p>
        </p:txBody>
      </p:sp>
      <p:sp>
        <p:nvSpPr>
          <p:cNvPr id="52237" name="Line 13"/>
          <p:cNvSpPr>
            <a:spLocks noChangeShapeType="1"/>
          </p:cNvSpPr>
          <p:nvPr/>
        </p:nvSpPr>
        <p:spPr bwMode="auto">
          <a:xfrm>
            <a:off x="6357938" y="5900738"/>
            <a:ext cx="928687" cy="1587"/>
          </a:xfrm>
          <a:prstGeom prst="line">
            <a:avLst/>
          </a:prstGeom>
          <a:noFill/>
          <a:ln w="38100" cap="flat">
            <a:solidFill>
              <a:srgbClr val="FF0000"/>
            </a:solidFill>
            <a:prstDash val="solid"/>
            <a:round/>
            <a:headEnd type="none" w="med" len="med"/>
            <a:tailEnd type="none" w="med" len="med"/>
          </a:ln>
        </p:spPr>
        <p:txBody>
          <a:bodyPr lIns="0" tIns="0" rIns="0" bIns="0">
            <a:prstTxWarp prst="textNoShape">
              <a:avLst/>
            </a:prstTxWarp>
          </a:bodyPr>
          <a:lstStyle/>
          <a:p>
            <a:endParaRPr lang="en-US"/>
          </a:p>
        </p:txBody>
      </p:sp>
      <p:sp>
        <p:nvSpPr>
          <p:cNvPr id="15" name="Date Placeholder 14"/>
          <p:cNvSpPr>
            <a:spLocks noGrp="1"/>
          </p:cNvSpPr>
          <p:nvPr>
            <p:ph type="dt" sz="half" idx="10"/>
          </p:nvPr>
        </p:nvSpPr>
        <p:spPr/>
        <p:txBody>
          <a:bodyPr/>
          <a:lstStyle/>
          <a:p>
            <a:fld id="{024568A2-6358-E948-956A-D5A359508B5E}" type="datetime1">
              <a:rPr lang="ko-KR" altLang="en-US" smtClean="0"/>
              <a:t>2/25/10</a:t>
            </a:fld>
            <a:endParaRPr lang="en-US"/>
          </a:p>
        </p:txBody>
      </p:sp>
      <p:sp>
        <p:nvSpPr>
          <p:cNvPr id="16" name="Slide Number Placeholder 15"/>
          <p:cNvSpPr>
            <a:spLocks noGrp="1"/>
          </p:cNvSpPr>
          <p:nvPr>
            <p:ph type="sldNum" sz="quarter" idx="12"/>
          </p:nvPr>
        </p:nvSpPr>
        <p:spPr/>
        <p:txBody>
          <a:bodyPr/>
          <a:lstStyle/>
          <a:p>
            <a:fld id="{DC321C2C-780E-034C-8165-AB6D2EC2823B}" type="slidenum">
              <a:rPr lang="en-US" smtClean="0"/>
              <a:pPr/>
              <a:t>79</a:t>
            </a:fld>
            <a:endParaRPr lang="en-US"/>
          </a:p>
        </p:txBody>
      </p:sp>
      <p:sp>
        <p:nvSpPr>
          <p:cNvPr id="17" name="Footer Placeholder 16"/>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날짜 개체 틀 3"/>
          <p:cNvSpPr>
            <a:spLocks noGrp="1"/>
          </p:cNvSpPr>
          <p:nvPr>
            <p:ph type="dt" sz="quarter" idx="10"/>
          </p:nvPr>
        </p:nvSpPr>
        <p:spPr/>
        <p:txBody>
          <a:bodyPr/>
          <a:lstStyle/>
          <a:p>
            <a:fld id="{95F90F64-CF31-1D47-80AB-5BEAD202462C}" type="datetime1">
              <a:rPr lang="ko-KR" altLang="en-US" smtClean="0"/>
              <a:t>2/25/10</a:t>
            </a:fld>
            <a:endParaRPr lang="en-US" altLang="ko-KR"/>
          </a:p>
        </p:txBody>
      </p:sp>
      <p:sp>
        <p:nvSpPr>
          <p:cNvPr id="7" name="바닥글 개체 틀 4"/>
          <p:cNvSpPr>
            <a:spLocks noGrp="1"/>
          </p:cNvSpPr>
          <p:nvPr>
            <p:ph type="ftr" sz="quarter" idx="11"/>
          </p:nvPr>
        </p:nvSpPr>
        <p:spPr/>
        <p:txBody>
          <a:bodyPr/>
          <a:lstStyle/>
          <a:p>
            <a:r>
              <a:rPr lang="en-US" altLang="ko-KR" smtClean="0"/>
              <a:t>HIM 2010-02</a:t>
            </a:r>
            <a:endParaRPr lang="en-US" altLang="ko-KR"/>
          </a:p>
        </p:txBody>
      </p:sp>
      <p:sp>
        <p:nvSpPr>
          <p:cNvPr id="8" name="슬라이드 번호 개체 틀 5"/>
          <p:cNvSpPr>
            <a:spLocks noGrp="1"/>
          </p:cNvSpPr>
          <p:nvPr>
            <p:ph type="sldNum" sz="quarter" idx="12"/>
          </p:nvPr>
        </p:nvSpPr>
        <p:spPr/>
        <p:txBody>
          <a:bodyPr/>
          <a:lstStyle/>
          <a:p>
            <a:fld id="{D59411DC-4500-1A4D-AD2A-FA92C43C9A83}" type="slidenum">
              <a:rPr lang="en-US" altLang="ko-KR"/>
              <a:pPr/>
              <a:t>8</a:t>
            </a:fld>
            <a:endParaRPr lang="en-US" altLang="ko-KR"/>
          </a:p>
        </p:txBody>
      </p:sp>
      <p:sp>
        <p:nvSpPr>
          <p:cNvPr id="46085" name="Text Box 7"/>
          <p:cNvSpPr txBox="1">
            <a:spLocks noChangeArrowheads="1"/>
          </p:cNvSpPr>
          <p:nvPr/>
        </p:nvSpPr>
        <p:spPr bwMode="auto">
          <a:xfrm>
            <a:off x="539750" y="549275"/>
            <a:ext cx="3384550" cy="5794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a:solidFill>
                  <a:srgbClr val="008000"/>
                </a:solidFill>
              </a:rPr>
              <a:t> Van de Graaff</a:t>
            </a:r>
          </a:p>
        </p:txBody>
      </p:sp>
      <p:pic>
        <p:nvPicPr>
          <p:cNvPr id="46086" name="Picture 8" descr="graaff_generator_scheme1"/>
          <p:cNvPicPr>
            <a:picLocks noChangeAspect="1" noChangeArrowheads="1"/>
          </p:cNvPicPr>
          <p:nvPr/>
        </p:nvPicPr>
        <p:blipFill>
          <a:blip r:embed="rId2"/>
          <a:srcRect/>
          <a:stretch>
            <a:fillRect/>
          </a:stretch>
        </p:blipFill>
        <p:spPr bwMode="auto">
          <a:xfrm>
            <a:off x="611188" y="1628775"/>
            <a:ext cx="1701800" cy="2592388"/>
          </a:xfrm>
          <a:prstGeom prst="rect">
            <a:avLst/>
          </a:prstGeom>
          <a:noFill/>
          <a:ln w="9525">
            <a:noFill/>
            <a:miter lim="800000"/>
            <a:headEnd/>
            <a:tailEnd/>
          </a:ln>
        </p:spPr>
      </p:pic>
      <p:pic>
        <p:nvPicPr>
          <p:cNvPr id="46087" name="Picture 10" descr="graaff_scheme12"/>
          <p:cNvPicPr>
            <a:picLocks noChangeAspect="1" noChangeArrowheads="1"/>
          </p:cNvPicPr>
          <p:nvPr/>
        </p:nvPicPr>
        <p:blipFill>
          <a:blip r:embed="rId3"/>
          <a:srcRect/>
          <a:stretch>
            <a:fillRect/>
          </a:stretch>
        </p:blipFill>
        <p:spPr bwMode="auto">
          <a:xfrm>
            <a:off x="2700338" y="2852738"/>
            <a:ext cx="3960812" cy="3222625"/>
          </a:xfrm>
          <a:prstGeom prst="rect">
            <a:avLst/>
          </a:prstGeom>
          <a:noFill/>
          <a:ln w="9525">
            <a:noFill/>
            <a:miter lim="800000"/>
            <a:headEnd/>
            <a:tailEnd/>
          </a:ln>
        </p:spPr>
      </p:pic>
      <p:pic>
        <p:nvPicPr>
          <p:cNvPr id="46088" name="Picture 12" descr="graaff_generator1"/>
          <p:cNvPicPr>
            <a:picLocks noChangeAspect="1" noChangeArrowheads="1"/>
          </p:cNvPicPr>
          <p:nvPr/>
        </p:nvPicPr>
        <p:blipFill>
          <a:blip r:embed="rId4"/>
          <a:srcRect/>
          <a:stretch>
            <a:fillRect/>
          </a:stretch>
        </p:blipFill>
        <p:spPr bwMode="auto">
          <a:xfrm>
            <a:off x="6588125" y="981075"/>
            <a:ext cx="2143125" cy="272415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2"/>
          <a:srcRect/>
          <a:stretch>
            <a:fillRect/>
          </a:stretch>
        </p:blipFill>
        <p:spPr bwMode="auto">
          <a:xfrm>
            <a:off x="2284413" y="3643313"/>
            <a:ext cx="4548187" cy="3000375"/>
          </a:xfrm>
          <a:prstGeom prst="rect">
            <a:avLst/>
          </a:prstGeom>
          <a:noFill/>
          <a:ln w="12700" cap="rnd">
            <a:noFill/>
            <a:round/>
            <a:headEnd/>
            <a:tailEnd/>
          </a:ln>
        </p:spPr>
      </p:pic>
      <p:pic>
        <p:nvPicPr>
          <p:cNvPr id="53250" name="Picture 2"/>
          <p:cNvPicPr>
            <a:picLocks noChangeAspect="1" noChangeArrowheads="1"/>
          </p:cNvPicPr>
          <p:nvPr/>
        </p:nvPicPr>
        <p:blipFill>
          <a:blip r:embed="rId3"/>
          <a:srcRect/>
          <a:stretch>
            <a:fillRect/>
          </a:stretch>
        </p:blipFill>
        <p:spPr bwMode="auto">
          <a:xfrm>
            <a:off x="4857750" y="212725"/>
            <a:ext cx="3976688" cy="3000375"/>
          </a:xfrm>
          <a:prstGeom prst="rect">
            <a:avLst/>
          </a:prstGeom>
          <a:noFill/>
          <a:ln w="12700" cap="rnd">
            <a:noFill/>
            <a:round/>
            <a:headEnd/>
            <a:tailEnd/>
          </a:ln>
        </p:spPr>
      </p:pic>
      <p:pic>
        <p:nvPicPr>
          <p:cNvPr id="53251" name="Picture 3"/>
          <p:cNvPicPr>
            <a:picLocks noChangeAspect="1" noChangeArrowheads="1"/>
          </p:cNvPicPr>
          <p:nvPr/>
        </p:nvPicPr>
        <p:blipFill>
          <a:blip r:embed="rId4"/>
          <a:srcRect/>
          <a:stretch>
            <a:fillRect/>
          </a:stretch>
        </p:blipFill>
        <p:spPr bwMode="auto">
          <a:xfrm>
            <a:off x="498475" y="212725"/>
            <a:ext cx="4071938" cy="3008313"/>
          </a:xfrm>
          <a:prstGeom prst="rect">
            <a:avLst/>
          </a:prstGeom>
          <a:noFill/>
          <a:ln w="12700" cap="rnd">
            <a:noFill/>
            <a:round/>
            <a:headEnd/>
            <a:tailEnd/>
          </a:ln>
        </p:spPr>
      </p:pic>
      <p:sp>
        <p:nvSpPr>
          <p:cNvPr id="5" name="Date Placeholder 4"/>
          <p:cNvSpPr>
            <a:spLocks noGrp="1"/>
          </p:cNvSpPr>
          <p:nvPr>
            <p:ph type="dt" sz="half" idx="10"/>
          </p:nvPr>
        </p:nvSpPr>
        <p:spPr/>
        <p:txBody>
          <a:bodyPr/>
          <a:lstStyle/>
          <a:p>
            <a:fld id="{2BB1859A-6C7F-7647-B7E9-6D7EC6DEAC7D}" type="datetime1">
              <a:rPr lang="ko-KR" altLang="en-US" smtClean="0"/>
              <a:t>2/25/10</a:t>
            </a:fld>
            <a:endParaRPr lang="en-US"/>
          </a:p>
        </p:txBody>
      </p:sp>
      <p:sp>
        <p:nvSpPr>
          <p:cNvPr id="6" name="Slide Number Placeholder 5"/>
          <p:cNvSpPr>
            <a:spLocks noGrp="1"/>
          </p:cNvSpPr>
          <p:nvPr>
            <p:ph type="sldNum" sz="quarter" idx="12"/>
          </p:nvPr>
        </p:nvSpPr>
        <p:spPr/>
        <p:txBody>
          <a:bodyPr/>
          <a:lstStyle/>
          <a:p>
            <a:fld id="{DC321C2C-780E-034C-8165-AB6D2EC2823B}" type="slidenum">
              <a:rPr lang="en-US" smtClean="0"/>
              <a:pPr/>
              <a:t>80</a:t>
            </a:fld>
            <a:endParaRPr lang="en-US"/>
          </a:p>
        </p:txBody>
      </p:sp>
      <p:sp>
        <p:nvSpPr>
          <p:cNvPr id="7" name="Footer Placeholder 6"/>
          <p:cNvSpPr>
            <a:spLocks noGrp="1"/>
          </p:cNvSpPr>
          <p:nvPr>
            <p:ph type="ftr" sz="quarter" idx="11"/>
          </p:nvPr>
        </p:nvSpPr>
        <p:spPr/>
        <p:txBody>
          <a:bodyPr/>
          <a:lstStyle/>
          <a:p>
            <a:r>
              <a:rPr lang="en-US" smtClean="0"/>
              <a:t>HIM 2010-02</a:t>
            </a:r>
            <a:endParaRPr lang="en-US"/>
          </a:p>
        </p:txBody>
      </p:sp>
    </p:spTree>
  </p:cSld>
  <p:clrMapOvr>
    <a:masterClrMapping/>
  </p:clrMapOvr>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Date Placeholder 3"/>
          <p:cNvSpPr>
            <a:spLocks noGrp="1"/>
          </p:cNvSpPr>
          <p:nvPr>
            <p:ph type="dt" sz="quarter" idx="10"/>
          </p:nvPr>
        </p:nvSpPr>
        <p:spPr>
          <a:noFill/>
        </p:spPr>
        <p:txBody>
          <a:bodyPr/>
          <a:lstStyle/>
          <a:p>
            <a:fld id="{06E856A5-5AE6-D247-B70B-5C1BCDF9727A}" type="datetime1">
              <a:rPr lang="ko-KR" altLang="en-US" smtClean="0"/>
              <a:t>2/25/10</a:t>
            </a:fld>
            <a:endParaRPr lang="en-US" altLang="ko-KR"/>
          </a:p>
        </p:txBody>
      </p:sp>
      <p:sp>
        <p:nvSpPr>
          <p:cNvPr id="71683" name="Footer Placeholder 4"/>
          <p:cNvSpPr>
            <a:spLocks noGrp="1"/>
          </p:cNvSpPr>
          <p:nvPr>
            <p:ph type="ftr" sz="quarter" idx="11"/>
          </p:nvPr>
        </p:nvSpPr>
        <p:spPr>
          <a:noFill/>
        </p:spPr>
        <p:txBody>
          <a:bodyPr/>
          <a:lstStyle/>
          <a:p>
            <a:r>
              <a:rPr lang="en-US" altLang="ko-KR" smtClean="0"/>
              <a:t>HIM 2010-02</a:t>
            </a:r>
            <a:endParaRPr lang="en-US" altLang="ko-KR"/>
          </a:p>
        </p:txBody>
      </p:sp>
      <p:sp>
        <p:nvSpPr>
          <p:cNvPr id="71684" name="Slide Number Placeholder 5"/>
          <p:cNvSpPr>
            <a:spLocks noGrp="1"/>
          </p:cNvSpPr>
          <p:nvPr>
            <p:ph type="sldNum" sz="quarter" idx="12"/>
          </p:nvPr>
        </p:nvSpPr>
        <p:spPr>
          <a:noFill/>
        </p:spPr>
        <p:txBody>
          <a:bodyPr/>
          <a:lstStyle/>
          <a:p>
            <a:fld id="{DF6CAE27-7C2A-FA44-9062-79A52412C085}" type="slidenum">
              <a:rPr lang="en-US" altLang="ko-KR"/>
              <a:pPr/>
              <a:t>81</a:t>
            </a:fld>
            <a:endParaRPr lang="en-US" altLang="ko-KR"/>
          </a:p>
        </p:txBody>
      </p:sp>
      <p:sp>
        <p:nvSpPr>
          <p:cNvPr id="71685" name="Rectangle 2"/>
          <p:cNvSpPr>
            <a:spLocks noGrp="1" noChangeArrowheads="1"/>
          </p:cNvSpPr>
          <p:nvPr>
            <p:ph type="title"/>
          </p:nvPr>
        </p:nvSpPr>
        <p:spPr>
          <a:xfrm>
            <a:off x="457200" y="274638"/>
            <a:ext cx="8229600" cy="706437"/>
          </a:xfrm>
        </p:spPr>
        <p:txBody>
          <a:bodyPr/>
          <a:lstStyle/>
          <a:p>
            <a:pPr eaLnBrk="1" hangingPunct="1"/>
            <a:r>
              <a:rPr lang="en-US" altLang="ko-KR" sz="3200" dirty="0" smtClean="0">
                <a:solidFill>
                  <a:srgbClr val="CC0000"/>
                </a:solidFill>
                <a:latin typeface="Lucida Sans Unicode" charset="0"/>
              </a:rPr>
              <a:t>6</a:t>
            </a:r>
            <a:r>
              <a:rPr lang="en-US" altLang="ko-KR" sz="3200" dirty="0" smtClean="0">
                <a:solidFill>
                  <a:srgbClr val="CC0000"/>
                </a:solidFill>
                <a:latin typeface="Lucida Sans Unicode" charset="0"/>
              </a:rPr>
              <a:t>. </a:t>
            </a:r>
            <a:r>
              <a:rPr lang="en-US" altLang="ko-KR" sz="3200" dirty="0">
                <a:solidFill>
                  <a:srgbClr val="CC0000"/>
                </a:solidFill>
                <a:latin typeface="Lucida Sans Unicode" charset="0"/>
              </a:rPr>
              <a:t>Data Analysis Practice / Researches </a:t>
            </a:r>
          </a:p>
        </p:txBody>
      </p:sp>
      <p:sp>
        <p:nvSpPr>
          <p:cNvPr id="71686" name="Rectangle 5"/>
          <p:cNvSpPr>
            <a:spLocks noChangeArrowheads="1"/>
          </p:cNvSpPr>
          <p:nvPr/>
        </p:nvSpPr>
        <p:spPr bwMode="auto">
          <a:xfrm>
            <a:off x="457200" y="1052513"/>
            <a:ext cx="8229600" cy="5184775"/>
          </a:xfrm>
          <a:prstGeom prst="rect">
            <a:avLst/>
          </a:prstGeom>
          <a:solidFill>
            <a:schemeClr val="bg1"/>
          </a:solidFill>
          <a:ln w="9525">
            <a:noFill/>
            <a:miter lim="800000"/>
            <a:headEnd/>
            <a:tailEnd/>
          </a:ln>
        </p:spPr>
        <p:txBody>
          <a:bodyPr>
            <a:prstTxWarp prst="textNoShape">
              <a:avLst/>
            </a:prstTxWarp>
          </a:bodyPr>
          <a:lstStyle/>
          <a:p>
            <a:pPr marL="609600" indent="-609600">
              <a:lnSpc>
                <a:spcPct val="120000"/>
              </a:lnSpc>
              <a:buFontTx/>
              <a:buAutoNum type="arabicPeriod"/>
            </a:pPr>
            <a:r>
              <a:rPr lang="en-US" altLang="ko-KR" sz="2400">
                <a:solidFill>
                  <a:srgbClr val="CC0000"/>
                </a:solidFill>
                <a:latin typeface="Lucida Sans Unicode" charset="0"/>
              </a:rPr>
              <a:t>Data Handling</a:t>
            </a:r>
          </a:p>
          <a:p>
            <a:pPr marL="990600" lvl="1" indent="-533400">
              <a:lnSpc>
                <a:spcPct val="120000"/>
              </a:lnSpc>
              <a:buFontTx/>
              <a:buAutoNum type="arabicPeriod"/>
            </a:pPr>
            <a:r>
              <a:rPr lang="en-US" altLang="ko-KR">
                <a:solidFill>
                  <a:srgbClr val="CC0000"/>
                </a:solidFill>
                <a:latin typeface="Lucida Sans Unicode" charset="0"/>
              </a:rPr>
              <a:t>Working Scheme</a:t>
            </a:r>
          </a:p>
          <a:p>
            <a:pPr marL="990600" lvl="1" indent="-533400">
              <a:lnSpc>
                <a:spcPct val="120000"/>
              </a:lnSpc>
              <a:buFontTx/>
              <a:buAutoNum type="arabicPeriod"/>
            </a:pPr>
            <a:r>
              <a:rPr lang="en-US" altLang="ko-KR">
                <a:solidFill>
                  <a:srgbClr val="CC0000"/>
                </a:solidFill>
                <a:latin typeface="Lucida Sans Unicode" charset="0"/>
              </a:rPr>
              <a:t>Macro &amp; Data Structure</a:t>
            </a:r>
          </a:p>
          <a:p>
            <a:pPr marL="609600" indent="-609600">
              <a:lnSpc>
                <a:spcPct val="120000"/>
              </a:lnSpc>
              <a:buFontTx/>
              <a:buAutoNum type="arabicPeriod"/>
            </a:pPr>
            <a:r>
              <a:rPr lang="en-US" altLang="ko-KR" sz="2400">
                <a:solidFill>
                  <a:srgbClr val="CC0000"/>
                </a:solidFill>
                <a:latin typeface="Lucida Sans Unicode" charset="0"/>
              </a:rPr>
              <a:t>Particle Identification</a:t>
            </a:r>
          </a:p>
          <a:p>
            <a:pPr marL="990600" lvl="1" indent="-533400">
              <a:lnSpc>
                <a:spcPct val="120000"/>
              </a:lnSpc>
              <a:buFontTx/>
              <a:buAutoNum type="arabicPeriod"/>
            </a:pPr>
            <a:r>
              <a:rPr lang="en-US" altLang="ko-KR">
                <a:solidFill>
                  <a:srgbClr val="CC0000"/>
                </a:solidFill>
                <a:latin typeface="Lucida Sans Unicode" charset="0"/>
              </a:rPr>
              <a:t>dE/dx PID</a:t>
            </a:r>
          </a:p>
          <a:p>
            <a:pPr marL="990600" lvl="1" indent="-533400">
              <a:lnSpc>
                <a:spcPct val="120000"/>
              </a:lnSpc>
              <a:buFontTx/>
              <a:buAutoNum type="arabicPeriod"/>
            </a:pPr>
            <a:r>
              <a:rPr lang="en-US" altLang="ko-KR">
                <a:solidFill>
                  <a:srgbClr val="CC0000"/>
                </a:solidFill>
                <a:latin typeface="Lucida Sans Unicode" charset="0"/>
              </a:rPr>
              <a:t>TOF PID</a:t>
            </a:r>
          </a:p>
          <a:p>
            <a:pPr marL="609600" indent="-609600">
              <a:lnSpc>
                <a:spcPct val="120000"/>
              </a:lnSpc>
              <a:buFontTx/>
              <a:buAutoNum type="arabicPeriod"/>
            </a:pPr>
            <a:r>
              <a:rPr lang="en-US" altLang="ko-KR" sz="2400">
                <a:solidFill>
                  <a:srgbClr val="CC0000"/>
                </a:solidFill>
                <a:latin typeface="Lucida Sans Unicode" charset="0"/>
              </a:rPr>
              <a:t>Single Particle Production</a:t>
            </a:r>
          </a:p>
          <a:p>
            <a:pPr marL="990600" lvl="1" indent="-533400">
              <a:lnSpc>
                <a:spcPct val="120000"/>
              </a:lnSpc>
              <a:buFontTx/>
              <a:buAutoNum type="arabicPeriod"/>
            </a:pPr>
            <a:r>
              <a:rPr lang="en-US" altLang="ko-KR">
                <a:solidFill>
                  <a:srgbClr val="CC0000"/>
                </a:solidFill>
                <a:latin typeface="Lucida Sans Unicode" charset="0"/>
              </a:rPr>
              <a:t>Kaons in pT, y (CWSon), Protons (HSCho)</a:t>
            </a:r>
          </a:p>
          <a:p>
            <a:pPr marL="609600" indent="-609600">
              <a:lnSpc>
                <a:spcPct val="120000"/>
              </a:lnSpc>
              <a:buFontTx/>
              <a:buAutoNum type="arabicPeriod"/>
            </a:pPr>
            <a:r>
              <a:rPr lang="en-US" altLang="ko-KR" sz="2400">
                <a:solidFill>
                  <a:srgbClr val="CC0000"/>
                </a:solidFill>
                <a:latin typeface="Lucida Sans Unicode" charset="0"/>
              </a:rPr>
              <a:t>Resonance Reconstruction</a:t>
            </a:r>
          </a:p>
          <a:p>
            <a:pPr marL="990600" lvl="1" indent="-533400">
              <a:lnSpc>
                <a:spcPct val="120000"/>
              </a:lnSpc>
              <a:buFontTx/>
              <a:buAutoNum type="arabicPeriod"/>
            </a:pPr>
            <a:r>
              <a:rPr lang="en-US" altLang="ko-KR">
                <a:solidFill>
                  <a:srgbClr val="CC0000"/>
                </a:solidFill>
                <a:latin typeface="Lucida Sans Unicode" charset="0"/>
              </a:rPr>
              <a:t> </a:t>
            </a:r>
            <a:r>
              <a:rPr lang="en-US" altLang="ko-KR">
                <a:solidFill>
                  <a:srgbClr val="CC0000"/>
                </a:solidFill>
                <a:latin typeface="Symbol" charset="2"/>
              </a:rPr>
              <a:t>f</a:t>
            </a:r>
            <a:r>
              <a:rPr lang="en-US" altLang="ko-KR">
                <a:solidFill>
                  <a:srgbClr val="CC0000"/>
                </a:solidFill>
                <a:latin typeface="Lucida Sans Unicode" charset="0"/>
              </a:rPr>
              <a:t> </a:t>
            </a:r>
            <a:r>
              <a:rPr lang="en-US" altLang="ko-KR">
                <a:solidFill>
                  <a:srgbClr val="CC0000"/>
                </a:solidFill>
                <a:latin typeface="Lucida Sans Unicode" charset="0"/>
                <a:sym typeface="Wingdings" charset="2"/>
              </a:rPr>
              <a:t> K</a:t>
            </a:r>
            <a:r>
              <a:rPr lang="en-US" altLang="ko-KR" baseline="30000">
                <a:solidFill>
                  <a:srgbClr val="CC0000"/>
                </a:solidFill>
                <a:latin typeface="Lucida Sans Unicode" charset="0"/>
                <a:sym typeface="Wingdings" charset="2"/>
              </a:rPr>
              <a:t>+</a:t>
            </a:r>
            <a:r>
              <a:rPr lang="en-US" altLang="ko-KR">
                <a:solidFill>
                  <a:srgbClr val="CC0000"/>
                </a:solidFill>
                <a:latin typeface="Lucida Sans Unicode" charset="0"/>
                <a:sym typeface="Wingdings" charset="2"/>
              </a:rPr>
              <a:t>K</a:t>
            </a:r>
            <a:r>
              <a:rPr lang="en-US" altLang="ko-KR" baseline="30000">
                <a:solidFill>
                  <a:srgbClr val="CC0000"/>
                </a:solidFill>
                <a:latin typeface="Lucida Sans Unicode" charset="0"/>
                <a:sym typeface="Wingdings" charset="2"/>
              </a:rPr>
              <a:t>- </a:t>
            </a:r>
            <a:r>
              <a:rPr lang="en-US" altLang="ko-KR">
                <a:solidFill>
                  <a:srgbClr val="CC0000"/>
                </a:solidFill>
                <a:latin typeface="Lucida Sans Unicode" charset="0"/>
                <a:sym typeface="Wingdings" charset="2"/>
              </a:rPr>
              <a:t>(EJLee) </a:t>
            </a:r>
            <a:endParaRPr lang="en-US" altLang="ko-KR" baseline="30000">
              <a:solidFill>
                <a:srgbClr val="CC0000"/>
              </a:solidFill>
              <a:latin typeface="Lucida Sans Unicode" charset="0"/>
            </a:endParaRPr>
          </a:p>
          <a:p>
            <a:pPr marL="990600" lvl="1" indent="-533400">
              <a:lnSpc>
                <a:spcPct val="120000"/>
              </a:lnSpc>
              <a:buFontTx/>
              <a:buAutoNum type="arabicPeriod"/>
            </a:pPr>
            <a:r>
              <a:rPr lang="en-US" altLang="ko-KR">
                <a:solidFill>
                  <a:srgbClr val="CC0000"/>
                </a:solidFill>
                <a:latin typeface="Lucida Sans Unicode" charset="0"/>
              </a:rPr>
              <a:t> </a:t>
            </a:r>
            <a:r>
              <a:rPr lang="en-US" altLang="ko-KR">
                <a:solidFill>
                  <a:srgbClr val="CC0000"/>
                </a:solidFill>
                <a:latin typeface="Symbol" charset="2"/>
              </a:rPr>
              <a:t>L</a:t>
            </a:r>
            <a:r>
              <a:rPr lang="en-US" altLang="ko-KR">
                <a:solidFill>
                  <a:srgbClr val="CC0000"/>
                </a:solidFill>
                <a:latin typeface="Lucida Sans Unicode" charset="0"/>
              </a:rPr>
              <a:t>1520 </a:t>
            </a:r>
            <a:r>
              <a:rPr lang="en-US" altLang="ko-KR">
                <a:solidFill>
                  <a:srgbClr val="CC0000"/>
                </a:solidFill>
                <a:latin typeface="Lucida Sans Unicode" charset="0"/>
                <a:sym typeface="Wingdings" charset="2"/>
              </a:rPr>
              <a:t> pK</a:t>
            </a:r>
            <a:r>
              <a:rPr lang="en-US" altLang="ko-KR" baseline="30000">
                <a:solidFill>
                  <a:srgbClr val="CC0000"/>
                </a:solidFill>
                <a:latin typeface="Lucida Sans Unicode" charset="0"/>
                <a:sym typeface="Wingdings" charset="2"/>
              </a:rPr>
              <a:t>- </a:t>
            </a:r>
            <a:r>
              <a:rPr lang="en-US" altLang="ko-KR">
                <a:solidFill>
                  <a:srgbClr val="CC0000"/>
                </a:solidFill>
                <a:latin typeface="Lucida Sans Unicode" charset="0"/>
                <a:sym typeface="Wingdings" charset="2"/>
              </a:rPr>
              <a:t>(YMKim) </a:t>
            </a:r>
            <a:endParaRPr lang="en-US" altLang="ko-KR" baseline="30000">
              <a:solidFill>
                <a:srgbClr val="CC0000"/>
              </a:solidFill>
              <a:latin typeface="Lucida Sans Unicode" charset="0"/>
            </a:endParaRPr>
          </a:p>
          <a:p>
            <a:pPr marL="990600" lvl="1" indent="-533400">
              <a:lnSpc>
                <a:spcPct val="120000"/>
              </a:lnSpc>
              <a:buFontTx/>
              <a:buAutoNum type="arabicPeriod"/>
            </a:pPr>
            <a:r>
              <a:rPr lang="en-US" altLang="ko-KR">
                <a:solidFill>
                  <a:srgbClr val="CC0000"/>
                </a:solidFill>
                <a:latin typeface="Lucida Sans Unicode" charset="0"/>
              </a:rPr>
              <a:t>K* </a:t>
            </a:r>
            <a:r>
              <a:rPr lang="en-US" altLang="ko-KR">
                <a:solidFill>
                  <a:srgbClr val="CC0000"/>
                </a:solidFill>
                <a:latin typeface="Lucida Sans Unicode" charset="0"/>
                <a:sym typeface="Wingdings" charset="2"/>
              </a:rPr>
              <a:t> K</a:t>
            </a:r>
            <a:r>
              <a:rPr lang="en-US" altLang="ko-KR">
                <a:solidFill>
                  <a:srgbClr val="CC0000"/>
                </a:solidFill>
                <a:latin typeface="Symbol" charset="2"/>
                <a:sym typeface="Wingdings" charset="2"/>
              </a:rPr>
              <a:t>p </a:t>
            </a:r>
            <a:r>
              <a:rPr lang="en-US" altLang="ko-KR">
                <a:solidFill>
                  <a:srgbClr val="CC0000"/>
                </a:solidFill>
                <a:latin typeface="Lucida Sans Unicode" charset="0"/>
                <a:sym typeface="Wingdings" charset="2"/>
              </a:rPr>
              <a:t>(KSOh) </a:t>
            </a:r>
            <a:endParaRPr lang="en-US" altLang="ko-KR">
              <a:solidFill>
                <a:srgbClr val="CC0000"/>
              </a:solidFill>
              <a:latin typeface="Symbol" charset="2"/>
            </a:endParaRPr>
          </a:p>
          <a:p>
            <a:pPr marL="609600" indent="-609600">
              <a:lnSpc>
                <a:spcPct val="120000"/>
              </a:lnSpc>
              <a:buFontTx/>
              <a:buAutoNum type="arabicPeriod"/>
            </a:pPr>
            <a:r>
              <a:rPr lang="en-US" altLang="ko-KR" sz="2400">
                <a:solidFill>
                  <a:srgbClr val="CC0000"/>
                </a:solidFill>
                <a:latin typeface="Lucida Sans Unicode" charset="0"/>
              </a:rPr>
              <a:t>Recent Topics</a:t>
            </a:r>
          </a:p>
          <a:p>
            <a:pPr marL="990600" lvl="1" indent="-533400">
              <a:lnSpc>
                <a:spcPct val="120000"/>
              </a:lnSpc>
              <a:buFontTx/>
              <a:buAutoNum type="arabicPeriod"/>
            </a:pPr>
            <a:r>
              <a:rPr lang="en-US" altLang="ko-KR">
                <a:solidFill>
                  <a:srgbClr val="CC0000"/>
                </a:solidFill>
                <a:latin typeface="Lucida Sans Unicode" charset="0"/>
              </a:rPr>
              <a:t>Charge Transfer Fluctuation</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Date Placeholder 3"/>
          <p:cNvSpPr>
            <a:spLocks noGrp="1"/>
          </p:cNvSpPr>
          <p:nvPr>
            <p:ph type="dt" sz="quarter" idx="10"/>
          </p:nvPr>
        </p:nvSpPr>
        <p:spPr>
          <a:noFill/>
        </p:spPr>
        <p:txBody>
          <a:bodyPr/>
          <a:lstStyle/>
          <a:p>
            <a:fld id="{729C9C28-2529-C94A-A729-EB291BBDC3E7}" type="datetime1">
              <a:rPr lang="ko-KR" altLang="en-US" smtClean="0"/>
              <a:t>2/25/10</a:t>
            </a:fld>
            <a:endParaRPr lang="en-US" altLang="ko-KR"/>
          </a:p>
        </p:txBody>
      </p:sp>
      <p:sp>
        <p:nvSpPr>
          <p:cNvPr id="72707" name="Footer Placeholder 4"/>
          <p:cNvSpPr>
            <a:spLocks noGrp="1"/>
          </p:cNvSpPr>
          <p:nvPr>
            <p:ph type="ftr" sz="quarter" idx="11"/>
          </p:nvPr>
        </p:nvSpPr>
        <p:spPr>
          <a:noFill/>
        </p:spPr>
        <p:txBody>
          <a:bodyPr/>
          <a:lstStyle/>
          <a:p>
            <a:r>
              <a:rPr lang="en-US" altLang="ko-KR" smtClean="0"/>
              <a:t>HIM 2010-02</a:t>
            </a:r>
            <a:endParaRPr lang="en-US" altLang="ko-KR"/>
          </a:p>
        </p:txBody>
      </p:sp>
      <p:sp>
        <p:nvSpPr>
          <p:cNvPr id="72708" name="Slide Number Placeholder 5"/>
          <p:cNvSpPr>
            <a:spLocks noGrp="1"/>
          </p:cNvSpPr>
          <p:nvPr>
            <p:ph type="sldNum" sz="quarter" idx="12"/>
          </p:nvPr>
        </p:nvSpPr>
        <p:spPr>
          <a:noFill/>
        </p:spPr>
        <p:txBody>
          <a:bodyPr/>
          <a:lstStyle/>
          <a:p>
            <a:fld id="{6DA6CC57-7C2D-2842-A17E-72AB52B1EF30}" type="slidenum">
              <a:rPr lang="en-US" altLang="ko-KR"/>
              <a:pPr/>
              <a:t>82</a:t>
            </a:fld>
            <a:endParaRPr lang="en-US" altLang="ko-KR"/>
          </a:p>
        </p:txBody>
      </p:sp>
      <p:sp>
        <p:nvSpPr>
          <p:cNvPr id="72709" name="Rectangle 2"/>
          <p:cNvSpPr>
            <a:spLocks noGrp="1" noChangeArrowheads="1"/>
          </p:cNvSpPr>
          <p:nvPr>
            <p:ph type="title"/>
          </p:nvPr>
        </p:nvSpPr>
        <p:spPr>
          <a:xfrm>
            <a:off x="457200" y="274638"/>
            <a:ext cx="8229600" cy="633412"/>
          </a:xfrm>
        </p:spPr>
        <p:txBody>
          <a:bodyPr/>
          <a:lstStyle/>
          <a:p>
            <a:pPr eaLnBrk="1" hangingPunct="1"/>
            <a:r>
              <a:rPr lang="en-US" altLang="ko-KR" sz="1800" dirty="0" smtClean="0">
                <a:solidFill>
                  <a:srgbClr val="FF0000"/>
                </a:solidFill>
                <a:latin typeface="Lucida Sans Unicode" charset="0"/>
              </a:rPr>
              <a:t>6.1 </a:t>
            </a:r>
            <a:r>
              <a:rPr lang="en-US" altLang="ko-KR" sz="1800" dirty="0">
                <a:solidFill>
                  <a:srgbClr val="FF0000"/>
                </a:solidFill>
                <a:latin typeface="Lucida Sans Unicode" charset="0"/>
              </a:rPr>
              <a:t>Data Handling</a:t>
            </a:r>
          </a:p>
        </p:txBody>
      </p:sp>
      <p:sp>
        <p:nvSpPr>
          <p:cNvPr id="124931" name="Text Box 3"/>
          <p:cNvSpPr txBox="1">
            <a:spLocks noChangeArrowheads="1"/>
          </p:cNvSpPr>
          <p:nvPr/>
        </p:nvSpPr>
        <p:spPr bwMode="auto">
          <a:xfrm>
            <a:off x="323850" y="836613"/>
            <a:ext cx="8569325" cy="5355312"/>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dirty="0">
                <a:latin typeface="Lucida Sans Unicode" charset="0"/>
              </a:rPr>
              <a:t> Experimental Data Handling</a:t>
            </a:r>
          </a:p>
          <a:p>
            <a:pPr lvl="1">
              <a:spcBef>
                <a:spcPct val="50000"/>
              </a:spcBef>
              <a:buFontTx/>
              <a:buChar char="-"/>
            </a:pPr>
            <a:r>
              <a:rPr lang="en-US" altLang="ko-KR" dirty="0">
                <a:latin typeface="Lucida Sans Unicode" charset="0"/>
              </a:rPr>
              <a:t> RAW Data on </a:t>
            </a:r>
            <a:r>
              <a:rPr lang="en-US" altLang="ko-KR" dirty="0" smtClean="0">
                <a:latin typeface="Lucida Sans Unicode" charset="0"/>
              </a:rPr>
              <a:t>Storage </a:t>
            </a:r>
            <a:r>
              <a:rPr lang="en-US" altLang="ko-KR" dirty="0" err="1">
                <a:latin typeface="Lucida Sans Unicode" charset="0"/>
                <a:sym typeface="Wingdings" charset="2"/>
              </a:rPr>
              <a:t></a:t>
            </a:r>
            <a:r>
              <a:rPr lang="en-US" altLang="ko-KR" dirty="0">
                <a:latin typeface="Lucida Sans Unicode" charset="0"/>
                <a:sym typeface="Wingdings" charset="2"/>
              </a:rPr>
              <a:t> </a:t>
            </a:r>
            <a:r>
              <a:rPr lang="en-US" altLang="ko-KR" dirty="0" smtClean="0">
                <a:latin typeface="Lucida Sans Unicode" charset="0"/>
                <a:sym typeface="Wingdings" charset="2"/>
              </a:rPr>
              <a:t>DAQ</a:t>
            </a:r>
          </a:p>
          <a:p>
            <a:pPr lvl="1">
              <a:spcBef>
                <a:spcPct val="50000"/>
              </a:spcBef>
              <a:buFontTx/>
              <a:buChar char="-"/>
            </a:pPr>
            <a:r>
              <a:rPr lang="en-US" altLang="ko-KR" dirty="0" smtClean="0">
                <a:latin typeface="Lucida Sans Unicode" charset="0"/>
                <a:sym typeface="Wingdings" charset="2"/>
              </a:rPr>
              <a:t> </a:t>
            </a:r>
            <a:r>
              <a:rPr lang="en-US" altLang="ko-KR" dirty="0" err="1" smtClean="0">
                <a:latin typeface="Lucida Sans Unicode" charset="0"/>
              </a:rPr>
              <a:t>DSTs</a:t>
            </a:r>
            <a:r>
              <a:rPr lang="en-US" altLang="ko-KR" dirty="0" smtClean="0">
                <a:latin typeface="Lucida Sans Unicode" charset="0"/>
              </a:rPr>
              <a:t> </a:t>
            </a:r>
            <a:r>
              <a:rPr lang="en-US" altLang="ko-KR" dirty="0">
                <a:latin typeface="Lucida Sans Unicode" charset="0"/>
              </a:rPr>
              <a:t>: Reconstructed Data Set</a:t>
            </a:r>
            <a:r>
              <a:rPr lang="en-US" altLang="ko-KR" dirty="0" smtClean="0">
                <a:latin typeface="Lucida Sans Unicode" charset="0"/>
              </a:rPr>
              <a:t> </a:t>
            </a:r>
          </a:p>
          <a:p>
            <a:pPr lvl="1">
              <a:spcBef>
                <a:spcPct val="50000"/>
              </a:spcBef>
              <a:buFontTx/>
              <a:buChar char="-"/>
            </a:pPr>
            <a:r>
              <a:rPr lang="en-US" altLang="ko-KR" dirty="0" smtClean="0">
                <a:latin typeface="Lucida Sans Unicode" charset="0"/>
              </a:rPr>
              <a:t> </a:t>
            </a:r>
            <a:r>
              <a:rPr lang="en-US" altLang="ko-KR" dirty="0" smtClean="0">
                <a:latin typeface="Lucida Sans Unicode" charset="0"/>
              </a:rPr>
              <a:t>Analysis Tools (Database Analysis Tools)</a:t>
            </a:r>
          </a:p>
          <a:p>
            <a:pPr lvl="2">
              <a:spcBef>
                <a:spcPct val="50000"/>
              </a:spcBef>
              <a:buFont typeface="Arial" charset="0"/>
              <a:buChar char="+"/>
            </a:pPr>
            <a:r>
              <a:rPr lang="en-US" altLang="ko-KR" dirty="0" smtClean="0">
                <a:latin typeface="Lucida Sans Unicode" charset="0"/>
              </a:rPr>
              <a:t> Physics Analysis Workstation (PAW) : based on Fortran</a:t>
            </a:r>
          </a:p>
          <a:p>
            <a:pPr lvl="3">
              <a:spcBef>
                <a:spcPct val="50000"/>
              </a:spcBef>
              <a:buFont typeface="Arial" charset="0"/>
              <a:buChar char="»"/>
            </a:pPr>
            <a:r>
              <a:rPr lang="en-US" altLang="ko-KR" dirty="0" smtClean="0">
                <a:latin typeface="Lucida Sans Unicode" charset="0"/>
              </a:rPr>
              <a:t> </a:t>
            </a:r>
            <a:r>
              <a:rPr lang="en-US" altLang="ko-KR" dirty="0" err="1" smtClean="0">
                <a:latin typeface="Lucida Sans Unicode" charset="0"/>
              </a:rPr>
              <a:t>Ntuples</a:t>
            </a:r>
            <a:r>
              <a:rPr lang="en-US" altLang="ko-KR" dirty="0" smtClean="0">
                <a:latin typeface="Lucida Sans Unicode" charset="0"/>
              </a:rPr>
              <a:t> : Track </a:t>
            </a:r>
            <a:r>
              <a:rPr lang="en-US" altLang="ko-KR" dirty="0" err="1" smtClean="0">
                <a:latin typeface="Lucida Sans Unicode" charset="0"/>
              </a:rPr>
              <a:t>Informations</a:t>
            </a:r>
            <a:r>
              <a:rPr lang="en-US" altLang="ko-KR" dirty="0" smtClean="0">
                <a:latin typeface="Lucida Sans Unicode" charset="0"/>
              </a:rPr>
              <a:t> with Event Number</a:t>
            </a:r>
          </a:p>
          <a:p>
            <a:pPr lvl="3">
              <a:spcBef>
                <a:spcPct val="50000"/>
              </a:spcBef>
              <a:buFont typeface="Arial" charset="0"/>
              <a:buChar char="»"/>
            </a:pPr>
            <a:r>
              <a:rPr lang="en-US" altLang="ko-KR" dirty="0" smtClean="0">
                <a:latin typeface="Lucida Sans Unicode" charset="0"/>
              </a:rPr>
              <a:t> </a:t>
            </a:r>
            <a:r>
              <a:rPr lang="en-US" altLang="ko-KR" dirty="0" err="1" smtClean="0">
                <a:latin typeface="Lucida Sans Unicode" charset="0"/>
              </a:rPr>
              <a:t>iev</a:t>
            </a:r>
            <a:r>
              <a:rPr lang="en-US" altLang="ko-KR" dirty="0" smtClean="0">
                <a:latin typeface="Lucida Sans Unicode" charset="0"/>
              </a:rPr>
              <a:t>, </a:t>
            </a:r>
            <a:r>
              <a:rPr lang="en-US" altLang="ko-KR" dirty="0" err="1" smtClean="0">
                <a:latin typeface="Lucida Sans Unicode" charset="0"/>
              </a:rPr>
              <a:t>px</a:t>
            </a:r>
            <a:r>
              <a:rPr lang="en-US" altLang="ko-KR" dirty="0" smtClean="0">
                <a:latin typeface="Lucida Sans Unicode" charset="0"/>
              </a:rPr>
              <a:t>, </a:t>
            </a:r>
            <a:r>
              <a:rPr lang="en-US" altLang="ko-KR" dirty="0" err="1" smtClean="0">
                <a:latin typeface="Lucida Sans Unicode" charset="0"/>
              </a:rPr>
              <a:t>py</a:t>
            </a:r>
            <a:r>
              <a:rPr lang="en-US" altLang="ko-KR" dirty="0" smtClean="0">
                <a:latin typeface="Lucida Sans Unicode" charset="0"/>
              </a:rPr>
              <a:t>, </a:t>
            </a:r>
            <a:r>
              <a:rPr lang="en-US" altLang="ko-KR" dirty="0" err="1" smtClean="0">
                <a:latin typeface="Lucida Sans Unicode" charset="0"/>
              </a:rPr>
              <a:t>pz</a:t>
            </a:r>
            <a:r>
              <a:rPr lang="en-US" altLang="ko-KR" dirty="0" smtClean="0">
                <a:latin typeface="Lucida Sans Unicode" charset="0"/>
              </a:rPr>
              <a:t>, …</a:t>
            </a:r>
          </a:p>
          <a:p>
            <a:pPr lvl="3">
              <a:spcBef>
                <a:spcPct val="50000"/>
              </a:spcBef>
              <a:buFont typeface="Arial" charset="0"/>
              <a:buChar char="»"/>
            </a:pPr>
            <a:r>
              <a:rPr lang="en-US" altLang="ko-KR" dirty="0" smtClean="0">
                <a:latin typeface="Lucida Sans Unicode" charset="0"/>
              </a:rPr>
              <a:t> Histograms, Functions, Graphs, Pictures</a:t>
            </a:r>
          </a:p>
          <a:p>
            <a:pPr lvl="2">
              <a:spcBef>
                <a:spcPct val="50000"/>
              </a:spcBef>
              <a:buFont typeface="Arial" charset="0"/>
              <a:buChar char="+"/>
            </a:pPr>
            <a:r>
              <a:rPr lang="en-US" altLang="ko-KR" dirty="0" smtClean="0">
                <a:latin typeface="Lucida Sans Unicode" charset="0"/>
              </a:rPr>
              <a:t> ROOT : C++ Interpreter</a:t>
            </a:r>
          </a:p>
          <a:p>
            <a:pPr lvl="3">
              <a:spcBef>
                <a:spcPct val="50000"/>
              </a:spcBef>
              <a:buFont typeface="Arial" charset="0"/>
              <a:buChar char="»"/>
            </a:pPr>
            <a:r>
              <a:rPr lang="en-US" altLang="ko-KR" dirty="0" smtClean="0">
                <a:latin typeface="Lucida Sans Unicode" charset="0"/>
              </a:rPr>
              <a:t> Trees ~ </a:t>
            </a:r>
            <a:r>
              <a:rPr lang="en-US" altLang="ko-KR" dirty="0" err="1" smtClean="0">
                <a:latin typeface="Lucida Sans Unicode" charset="0"/>
              </a:rPr>
              <a:t>Ntuples</a:t>
            </a:r>
            <a:r>
              <a:rPr lang="en-US" altLang="ko-KR" dirty="0" smtClean="0">
                <a:latin typeface="Lucida Sans Unicode" charset="0"/>
              </a:rPr>
              <a:t> </a:t>
            </a:r>
            <a:r>
              <a:rPr lang="en-US" altLang="ko-KR" dirty="0" err="1" smtClean="0">
                <a:latin typeface="Lucida Sans Unicode" charset="0"/>
                <a:sym typeface="Wingdings" charset="2"/>
              </a:rPr>
              <a:t></a:t>
            </a:r>
            <a:r>
              <a:rPr lang="en-US" altLang="ko-KR" dirty="0" smtClean="0">
                <a:latin typeface="Lucida Sans Unicode" charset="0"/>
                <a:sym typeface="Wingdings" charset="2"/>
              </a:rPr>
              <a:t> </a:t>
            </a:r>
            <a:r>
              <a:rPr lang="en-US" altLang="ko-KR" dirty="0" err="1" smtClean="0">
                <a:latin typeface="Lucida Sans Unicode" charset="0"/>
                <a:sym typeface="Wingdings" charset="2"/>
              </a:rPr>
              <a:t>miniDSTs</a:t>
            </a:r>
            <a:r>
              <a:rPr lang="en-US" altLang="ko-KR" dirty="0" smtClean="0">
                <a:latin typeface="Lucida Sans Unicode" charset="0"/>
                <a:sym typeface="Wingdings" charset="2"/>
              </a:rPr>
              <a:t>, </a:t>
            </a:r>
            <a:r>
              <a:rPr lang="en-US" altLang="ko-KR" dirty="0" err="1" smtClean="0">
                <a:latin typeface="Lucida Sans Unicode" charset="0"/>
                <a:sym typeface="Wingdings" charset="2"/>
              </a:rPr>
              <a:t>mDSTs</a:t>
            </a:r>
            <a:r>
              <a:rPr lang="en-US" altLang="ko-KR" dirty="0" smtClean="0">
                <a:latin typeface="Lucida Sans Unicode" charset="0"/>
                <a:sym typeface="Wingdings" charset="2"/>
              </a:rPr>
              <a:t>,..</a:t>
            </a:r>
          </a:p>
          <a:p>
            <a:pPr>
              <a:spcBef>
                <a:spcPct val="50000"/>
              </a:spcBef>
              <a:buFont typeface="Arial"/>
              <a:buChar char="•"/>
            </a:pPr>
            <a:r>
              <a:rPr lang="en-US" altLang="ko-KR" dirty="0" smtClean="0">
                <a:latin typeface="Lucida Sans Unicode" charset="0"/>
                <a:sym typeface="Wingdings" charset="2"/>
              </a:rPr>
              <a:t> Simulations</a:t>
            </a:r>
          </a:p>
          <a:p>
            <a:pPr lvl="1">
              <a:spcBef>
                <a:spcPct val="50000"/>
              </a:spcBef>
              <a:buFontTx/>
              <a:buChar char="-"/>
            </a:pPr>
            <a:r>
              <a:rPr lang="en-US" altLang="ko-KR" dirty="0" smtClean="0">
                <a:latin typeface="Lucida Sans Unicode" charset="0"/>
                <a:sym typeface="Wingdings" charset="2"/>
              </a:rPr>
              <a:t> Geometrical / Detector Efficiency</a:t>
            </a:r>
          </a:p>
          <a:p>
            <a:pPr lvl="1">
              <a:spcBef>
                <a:spcPct val="50000"/>
              </a:spcBef>
              <a:buFontTx/>
              <a:buChar char="-"/>
            </a:pPr>
            <a:r>
              <a:rPr lang="en-US" altLang="ko-KR" dirty="0" smtClean="0">
                <a:latin typeface="Lucida Sans Unicode" charset="0"/>
                <a:sym typeface="Wingdings" charset="2"/>
              </a:rPr>
              <a:t> Reconstruction Efficiency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9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9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493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493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493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4931">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4931">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4931">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4931">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4931">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4931">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493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bldLvl="2"/>
    </p:bld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Date Placeholder 3"/>
          <p:cNvSpPr>
            <a:spLocks noGrp="1"/>
          </p:cNvSpPr>
          <p:nvPr>
            <p:ph type="dt" sz="quarter" idx="10"/>
          </p:nvPr>
        </p:nvSpPr>
        <p:spPr>
          <a:noFill/>
        </p:spPr>
        <p:txBody>
          <a:bodyPr/>
          <a:lstStyle/>
          <a:p>
            <a:fld id="{F369CE28-E519-1B41-A5B5-453AF13DEC29}" type="datetime1">
              <a:rPr lang="ko-KR" altLang="en-US" smtClean="0"/>
              <a:t>2/25/10</a:t>
            </a:fld>
            <a:endParaRPr lang="en-US" altLang="ko-KR"/>
          </a:p>
        </p:txBody>
      </p:sp>
      <p:sp>
        <p:nvSpPr>
          <p:cNvPr id="73731" name="Footer Placeholder 4"/>
          <p:cNvSpPr>
            <a:spLocks noGrp="1"/>
          </p:cNvSpPr>
          <p:nvPr>
            <p:ph type="ftr" sz="quarter" idx="11"/>
          </p:nvPr>
        </p:nvSpPr>
        <p:spPr>
          <a:noFill/>
        </p:spPr>
        <p:txBody>
          <a:bodyPr/>
          <a:lstStyle/>
          <a:p>
            <a:r>
              <a:rPr lang="en-US" altLang="ko-KR" smtClean="0"/>
              <a:t>HIM 2010-02</a:t>
            </a:r>
            <a:endParaRPr lang="en-US" altLang="ko-KR"/>
          </a:p>
        </p:txBody>
      </p:sp>
      <p:sp>
        <p:nvSpPr>
          <p:cNvPr id="73732" name="Slide Number Placeholder 5"/>
          <p:cNvSpPr>
            <a:spLocks noGrp="1"/>
          </p:cNvSpPr>
          <p:nvPr>
            <p:ph type="sldNum" sz="quarter" idx="12"/>
          </p:nvPr>
        </p:nvSpPr>
        <p:spPr>
          <a:noFill/>
        </p:spPr>
        <p:txBody>
          <a:bodyPr/>
          <a:lstStyle/>
          <a:p>
            <a:fld id="{19B8E4EC-C7B7-2F42-9D29-F8523E61FF0D}" type="slidenum">
              <a:rPr lang="en-US" altLang="ko-KR"/>
              <a:pPr/>
              <a:t>83</a:t>
            </a:fld>
            <a:endParaRPr lang="en-US" altLang="ko-KR"/>
          </a:p>
        </p:txBody>
      </p:sp>
      <p:sp>
        <p:nvSpPr>
          <p:cNvPr id="73733" name="Rectangle 2"/>
          <p:cNvSpPr>
            <a:spLocks noGrp="1" noChangeArrowheads="1"/>
          </p:cNvSpPr>
          <p:nvPr>
            <p:ph type="title"/>
          </p:nvPr>
        </p:nvSpPr>
        <p:spPr>
          <a:xfrm>
            <a:off x="457200" y="274638"/>
            <a:ext cx="8229600" cy="633412"/>
          </a:xfrm>
        </p:spPr>
        <p:txBody>
          <a:bodyPr/>
          <a:lstStyle/>
          <a:p>
            <a:pPr eaLnBrk="1" hangingPunct="1"/>
            <a:r>
              <a:rPr lang="en-US" altLang="ko-KR" sz="1800" dirty="0" smtClean="0">
                <a:solidFill>
                  <a:srgbClr val="FF0000"/>
                </a:solidFill>
                <a:latin typeface="Lucida Sans Unicode" charset="0"/>
              </a:rPr>
              <a:t>6.1 </a:t>
            </a:r>
            <a:r>
              <a:rPr lang="en-US" altLang="ko-KR" sz="1800" dirty="0">
                <a:solidFill>
                  <a:srgbClr val="FF0000"/>
                </a:solidFill>
                <a:latin typeface="Lucida Sans Unicode" charset="0"/>
              </a:rPr>
              <a:t>Data Handling</a:t>
            </a:r>
          </a:p>
        </p:txBody>
      </p:sp>
      <p:sp>
        <p:nvSpPr>
          <p:cNvPr id="125955" name="Text Box 3"/>
          <p:cNvSpPr txBox="1">
            <a:spLocks noChangeArrowheads="1"/>
          </p:cNvSpPr>
          <p:nvPr/>
        </p:nvSpPr>
        <p:spPr bwMode="auto">
          <a:xfrm>
            <a:off x="323850" y="908050"/>
            <a:ext cx="8569325" cy="518160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dirty="0">
                <a:latin typeface="Lucida Sans Unicode" charset="0"/>
              </a:rPr>
              <a:t>ROOT</a:t>
            </a:r>
          </a:p>
          <a:p>
            <a:pPr lvl="1">
              <a:spcBef>
                <a:spcPct val="50000"/>
              </a:spcBef>
              <a:buFontTx/>
              <a:buChar char="-"/>
            </a:pPr>
            <a:r>
              <a:rPr lang="en-US" altLang="ko-KR" dirty="0">
                <a:latin typeface="Lucida Sans Unicode" charset="0"/>
              </a:rPr>
              <a:t> ROOT : An Object Oriented Data Analysis Framework </a:t>
            </a:r>
            <a:r>
              <a:rPr lang="en-US" altLang="ko-KR" dirty="0">
                <a:latin typeface="Lucida Sans Unicode" charset="0"/>
                <a:hlinkClick r:id="rId2"/>
              </a:rPr>
              <a:t>http://root.cern.ch</a:t>
            </a:r>
            <a:endParaRPr lang="en-US" altLang="ko-KR" dirty="0">
              <a:latin typeface="Lucida Sans Unicode" charset="0"/>
            </a:endParaRPr>
          </a:p>
          <a:p>
            <a:pPr lvl="1">
              <a:spcBef>
                <a:spcPct val="50000"/>
              </a:spcBef>
              <a:buFontTx/>
              <a:buChar char="-"/>
            </a:pPr>
            <a:r>
              <a:rPr lang="en-US" altLang="ko-KR" dirty="0">
                <a:latin typeface="Lucida Sans Unicode" charset="0"/>
              </a:rPr>
              <a:t> developed by Rene </a:t>
            </a:r>
            <a:r>
              <a:rPr lang="en-US" altLang="ko-KR" dirty="0" err="1">
                <a:latin typeface="Lucida Sans Unicode" charset="0"/>
              </a:rPr>
              <a:t>Brun</a:t>
            </a:r>
            <a:r>
              <a:rPr lang="en-US" altLang="ko-KR" dirty="0">
                <a:latin typeface="Lucida Sans Unicode" charset="0"/>
              </a:rPr>
              <a:t> &amp; </a:t>
            </a:r>
            <a:r>
              <a:rPr lang="en-US" altLang="ko-KR" dirty="0" err="1">
                <a:latin typeface="Lucida Sans Unicode" charset="0"/>
              </a:rPr>
              <a:t>Fons</a:t>
            </a:r>
            <a:r>
              <a:rPr lang="en-US" altLang="ko-KR" dirty="0">
                <a:latin typeface="Lucida Sans Unicode" charset="0"/>
              </a:rPr>
              <a:t> </a:t>
            </a:r>
            <a:r>
              <a:rPr lang="en-US" altLang="ko-KR" dirty="0" err="1">
                <a:latin typeface="Lucida Sans Unicode" charset="0"/>
              </a:rPr>
              <a:t>Rademakers</a:t>
            </a:r>
            <a:r>
              <a:rPr lang="en-US" altLang="ko-KR" dirty="0">
                <a:latin typeface="Lucida Sans Unicode" charset="0"/>
              </a:rPr>
              <a:t> (CERN)</a:t>
            </a:r>
          </a:p>
          <a:p>
            <a:pPr lvl="1">
              <a:spcBef>
                <a:spcPct val="50000"/>
              </a:spcBef>
              <a:buFontTx/>
              <a:buChar char="-"/>
            </a:pPr>
            <a:r>
              <a:rPr lang="en-US" altLang="ko-KR" dirty="0">
                <a:latin typeface="Lucida Sans Unicode" charset="0"/>
              </a:rPr>
              <a:t> Tutorials (Demos)</a:t>
            </a:r>
          </a:p>
          <a:p>
            <a:pPr>
              <a:spcBef>
                <a:spcPct val="50000"/>
              </a:spcBef>
              <a:buFontTx/>
              <a:buChar char="•"/>
            </a:pPr>
            <a:r>
              <a:rPr lang="en-US" altLang="ko-KR" dirty="0">
                <a:latin typeface="Lucida Sans Unicode" charset="0"/>
              </a:rPr>
              <a:t> ROOT49</a:t>
            </a:r>
            <a:r>
              <a:rPr lang="en-US" altLang="ko-KR" dirty="0" smtClean="0">
                <a:latin typeface="Lucida Sans Unicode" charset="0"/>
              </a:rPr>
              <a:t> / Root4Star / </a:t>
            </a:r>
            <a:r>
              <a:rPr lang="en-US" altLang="ko-KR" dirty="0" err="1" smtClean="0">
                <a:latin typeface="Lucida Sans Unicode" charset="0"/>
              </a:rPr>
              <a:t>cbmroot</a:t>
            </a:r>
            <a:endParaRPr lang="en-US" altLang="ko-KR" dirty="0" smtClean="0">
              <a:latin typeface="Lucida Sans Unicode" charset="0"/>
            </a:endParaRPr>
          </a:p>
          <a:p>
            <a:pPr lvl="1">
              <a:spcBef>
                <a:spcPct val="50000"/>
              </a:spcBef>
              <a:buFontTx/>
              <a:buChar char="-"/>
            </a:pPr>
            <a:r>
              <a:rPr lang="en-US" altLang="ko-KR" dirty="0" smtClean="0">
                <a:latin typeface="Lucida Sans Unicode" charset="0"/>
              </a:rPr>
              <a:t> Own predefined Classes</a:t>
            </a:r>
            <a:endParaRPr lang="en-US" altLang="ko-KR" dirty="0">
              <a:latin typeface="Lucida Sans Unicode" charset="0"/>
            </a:endParaRPr>
          </a:p>
          <a:p>
            <a:pPr lvl="1">
              <a:spcBef>
                <a:spcPct val="50000"/>
              </a:spcBef>
              <a:buFontTx/>
              <a:buChar char="-"/>
            </a:pPr>
            <a:r>
              <a:rPr lang="en-US" altLang="ko-KR" dirty="0" smtClean="0">
                <a:latin typeface="Lucida Sans Unicode" charset="0"/>
              </a:rPr>
              <a:t> Own Analysis </a:t>
            </a:r>
            <a:r>
              <a:rPr lang="en-US" altLang="ko-KR" dirty="0">
                <a:latin typeface="Lucida Sans Unicode" charset="0"/>
              </a:rPr>
              <a:t>Tools</a:t>
            </a:r>
          </a:p>
          <a:p>
            <a:pPr lvl="1">
              <a:spcBef>
                <a:spcPct val="50000"/>
              </a:spcBef>
              <a:buFontTx/>
              <a:buChar char="-"/>
            </a:pPr>
            <a:r>
              <a:rPr lang="en-US" altLang="ko-KR" dirty="0">
                <a:latin typeface="Lucida Sans Unicode" charset="0"/>
              </a:rPr>
              <a:t> DST Interface Classes </a:t>
            </a:r>
          </a:p>
          <a:p>
            <a:pPr lvl="1">
              <a:spcBef>
                <a:spcPct val="50000"/>
              </a:spcBef>
              <a:buFontTx/>
              <a:buChar char="-"/>
            </a:pPr>
            <a:r>
              <a:rPr lang="en-US" altLang="ko-KR" dirty="0">
                <a:latin typeface="Lucida Sans Unicode" charset="0"/>
              </a:rPr>
              <a:t> Example Macros : </a:t>
            </a:r>
          </a:p>
          <a:p>
            <a:pPr>
              <a:spcBef>
                <a:spcPct val="50000"/>
              </a:spcBef>
              <a:buFontTx/>
              <a:buChar char="•"/>
            </a:pPr>
            <a:r>
              <a:rPr lang="en-US" altLang="ko-KR" dirty="0">
                <a:latin typeface="Lucida Sans Unicode" charset="0"/>
              </a:rPr>
              <a:t> Batch Farm</a:t>
            </a:r>
          </a:p>
          <a:p>
            <a:pPr lvl="1">
              <a:spcBef>
                <a:spcPct val="50000"/>
              </a:spcBef>
              <a:buFontTx/>
              <a:buChar char="-"/>
            </a:pPr>
            <a:r>
              <a:rPr lang="en-US" altLang="ko-KR" dirty="0">
                <a:latin typeface="Lucida Sans Unicode" charset="0"/>
              </a:rPr>
              <a:t> Sequential jobs for every data file</a:t>
            </a:r>
          </a:p>
          <a:p>
            <a:pPr lvl="1">
              <a:spcBef>
                <a:spcPct val="50000"/>
              </a:spcBef>
              <a:buFontTx/>
              <a:buChar char="-"/>
            </a:pPr>
            <a:r>
              <a:rPr lang="en-US" altLang="ko-KR" dirty="0" smtClean="0">
                <a:latin typeface="Lucida Sans Unicode" charset="0"/>
              </a:rPr>
              <a:t> parallel/cluster computing with hundreds of CPUs</a:t>
            </a:r>
            <a:endParaRPr lang="en-US" altLang="ko-K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9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9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9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9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59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59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595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595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595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595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595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bldLvl="2"/>
    </p:bld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Scheme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Old Style (SPS etc.)</a:t>
            </a:r>
          </a:p>
          <a:p>
            <a:pPr lvl="1"/>
            <a:r>
              <a:rPr lang="en-US" dirty="0" smtClean="0"/>
              <a:t>Data Production on dedicated computing farm</a:t>
            </a:r>
          </a:p>
          <a:p>
            <a:pPr lvl="1"/>
            <a:r>
              <a:rPr lang="en-US" dirty="0" smtClean="0"/>
              <a:t>Macro test on local machine</a:t>
            </a:r>
          </a:p>
          <a:p>
            <a:pPr lvl="1"/>
            <a:r>
              <a:rPr lang="en-US" dirty="0" smtClean="0"/>
              <a:t>Job submission onto computing farm</a:t>
            </a:r>
          </a:p>
          <a:p>
            <a:r>
              <a:rPr lang="en-US" dirty="0" smtClean="0"/>
              <a:t>Enhanced Style (RHIC)</a:t>
            </a:r>
          </a:p>
          <a:p>
            <a:pPr lvl="1"/>
            <a:r>
              <a:rPr lang="en-US" dirty="0" smtClean="0"/>
              <a:t>Data Production on distributed system</a:t>
            </a:r>
          </a:p>
          <a:p>
            <a:pPr lvl="1"/>
            <a:r>
              <a:rPr lang="en-US" dirty="0" smtClean="0"/>
              <a:t>Local access and Job submission onto distributed system</a:t>
            </a:r>
          </a:p>
          <a:p>
            <a:r>
              <a:rPr lang="en-US" dirty="0" smtClean="0"/>
              <a:t>Newest Style (LHC)</a:t>
            </a:r>
          </a:p>
          <a:p>
            <a:pPr lvl="1"/>
            <a:r>
              <a:rPr lang="en-US" dirty="0" smtClean="0"/>
              <a:t>Tier Structure</a:t>
            </a:r>
          </a:p>
          <a:p>
            <a:pPr lvl="1"/>
            <a:r>
              <a:rPr lang="en-US" dirty="0" smtClean="0"/>
              <a:t>GRID computing : computing over world somewhere</a:t>
            </a:r>
          </a:p>
          <a:p>
            <a:endParaRPr lang="en-US" dirty="0"/>
          </a:p>
        </p:txBody>
      </p:sp>
      <p:sp>
        <p:nvSpPr>
          <p:cNvPr id="4" name="Date Placeholder 3"/>
          <p:cNvSpPr>
            <a:spLocks noGrp="1"/>
          </p:cNvSpPr>
          <p:nvPr>
            <p:ph type="dt" sz="half" idx="10"/>
          </p:nvPr>
        </p:nvSpPr>
        <p:spPr/>
        <p:txBody>
          <a:bodyPr/>
          <a:lstStyle/>
          <a:p>
            <a:fld id="{3FCA624C-9089-8A49-911E-D9A4139FDE06}" type="datetime1">
              <a:rPr lang="ko-KR" altLang="en-US" smtClean="0"/>
              <a:t>2/25/10</a:t>
            </a:fld>
            <a:endParaRPr lang="en-US"/>
          </a:p>
        </p:txBody>
      </p:sp>
      <p:sp>
        <p:nvSpPr>
          <p:cNvPr id="5" name="Footer Placeholder 4"/>
          <p:cNvSpPr>
            <a:spLocks noGrp="1"/>
          </p:cNvSpPr>
          <p:nvPr>
            <p:ph type="ftr" sz="quarter" idx="11"/>
          </p:nvPr>
        </p:nvSpPr>
        <p:spPr/>
        <p:txBody>
          <a:bodyPr/>
          <a:lstStyle/>
          <a:p>
            <a:r>
              <a:rPr lang="en-US" smtClean="0"/>
              <a:t>HIM 2010-02</a:t>
            </a:r>
            <a:endParaRPr lang="en-US"/>
          </a:p>
        </p:txBody>
      </p:sp>
      <p:sp>
        <p:nvSpPr>
          <p:cNvPr id="6" name="Slide Number Placeholder 5"/>
          <p:cNvSpPr>
            <a:spLocks noGrp="1"/>
          </p:cNvSpPr>
          <p:nvPr>
            <p:ph type="sldNum" sz="quarter" idx="12"/>
          </p:nvPr>
        </p:nvSpPr>
        <p:spPr/>
        <p:txBody>
          <a:bodyPr/>
          <a:lstStyle/>
          <a:p>
            <a:fld id="{DC321C2C-780E-034C-8165-AB6D2EC2823B}" type="slidenum">
              <a:rPr lang="en-US" smtClean="0"/>
              <a:pPr/>
              <a:t>84</a:t>
            </a:fld>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Date Placeholder 3"/>
          <p:cNvSpPr>
            <a:spLocks noGrp="1"/>
          </p:cNvSpPr>
          <p:nvPr>
            <p:ph type="dt" sz="quarter" idx="10"/>
          </p:nvPr>
        </p:nvSpPr>
        <p:spPr>
          <a:noFill/>
        </p:spPr>
        <p:txBody>
          <a:bodyPr/>
          <a:lstStyle/>
          <a:p>
            <a:fld id="{DCB0DD0A-50C9-D845-A65C-5468ED271F7A}" type="datetime1">
              <a:rPr lang="ko-KR" altLang="en-US" smtClean="0"/>
              <a:t>2/25/10</a:t>
            </a:fld>
            <a:endParaRPr lang="en-US" altLang="ko-KR"/>
          </a:p>
        </p:txBody>
      </p:sp>
      <p:sp>
        <p:nvSpPr>
          <p:cNvPr id="77827" name="Footer Placeholder 4"/>
          <p:cNvSpPr>
            <a:spLocks noGrp="1"/>
          </p:cNvSpPr>
          <p:nvPr>
            <p:ph type="ftr" sz="quarter" idx="11"/>
          </p:nvPr>
        </p:nvSpPr>
        <p:spPr>
          <a:noFill/>
        </p:spPr>
        <p:txBody>
          <a:bodyPr/>
          <a:lstStyle/>
          <a:p>
            <a:r>
              <a:rPr lang="en-US" altLang="ko-KR" smtClean="0"/>
              <a:t>HIM 2010-02</a:t>
            </a:r>
            <a:endParaRPr lang="en-US" altLang="ko-KR"/>
          </a:p>
        </p:txBody>
      </p:sp>
      <p:sp>
        <p:nvSpPr>
          <p:cNvPr id="77828" name="Slide Number Placeholder 5"/>
          <p:cNvSpPr>
            <a:spLocks noGrp="1"/>
          </p:cNvSpPr>
          <p:nvPr>
            <p:ph type="sldNum" sz="quarter" idx="12"/>
          </p:nvPr>
        </p:nvSpPr>
        <p:spPr>
          <a:noFill/>
        </p:spPr>
        <p:txBody>
          <a:bodyPr/>
          <a:lstStyle/>
          <a:p>
            <a:fld id="{24D25C98-6150-1F49-A5CA-4F5180BE5BF6}" type="slidenum">
              <a:rPr lang="en-US" altLang="ko-KR"/>
              <a:pPr/>
              <a:t>85</a:t>
            </a:fld>
            <a:endParaRPr lang="en-US" altLang="ko-KR"/>
          </a:p>
        </p:txBody>
      </p:sp>
      <p:sp>
        <p:nvSpPr>
          <p:cNvPr id="77829" name="Rectangle 2"/>
          <p:cNvSpPr>
            <a:spLocks noGrp="1" noChangeArrowheads="1"/>
          </p:cNvSpPr>
          <p:nvPr>
            <p:ph type="title"/>
          </p:nvPr>
        </p:nvSpPr>
        <p:spPr>
          <a:xfrm>
            <a:off x="457200" y="274638"/>
            <a:ext cx="8229600" cy="633412"/>
          </a:xfrm>
        </p:spPr>
        <p:txBody>
          <a:bodyPr/>
          <a:lstStyle/>
          <a:p>
            <a:pPr eaLnBrk="1" hangingPunct="1"/>
            <a:r>
              <a:rPr lang="en-US" altLang="ko-KR" sz="1800" dirty="0" smtClean="0">
                <a:solidFill>
                  <a:srgbClr val="FF0000"/>
                </a:solidFill>
                <a:latin typeface="Lucida Sans Unicode" charset="0"/>
              </a:rPr>
              <a:t>6.1.1 </a:t>
            </a:r>
            <a:r>
              <a:rPr lang="en-US" altLang="ko-KR" sz="1800" dirty="0">
                <a:solidFill>
                  <a:srgbClr val="FF0000"/>
                </a:solidFill>
                <a:latin typeface="Lucida Sans Unicode" charset="0"/>
              </a:rPr>
              <a:t>Working Scheme</a:t>
            </a:r>
          </a:p>
        </p:txBody>
      </p:sp>
      <p:sp>
        <p:nvSpPr>
          <p:cNvPr id="77830" name="Text Box 3"/>
          <p:cNvSpPr txBox="1">
            <a:spLocks noChangeArrowheads="1"/>
          </p:cNvSpPr>
          <p:nvPr/>
        </p:nvSpPr>
        <p:spPr bwMode="auto">
          <a:xfrm>
            <a:off x="323850" y="908050"/>
            <a:ext cx="8569325" cy="779463"/>
          </a:xfrm>
          <a:prstGeom prst="rect">
            <a:avLst/>
          </a:prstGeom>
          <a:noFill/>
          <a:ln w="9525">
            <a:noFill/>
            <a:miter lim="800000"/>
            <a:headEnd/>
            <a:tailEnd/>
          </a:ln>
        </p:spPr>
        <p:txBody>
          <a:bodyPr>
            <a:prstTxWarp prst="textNoShape">
              <a:avLst/>
            </a:prstTxWarp>
            <a:spAutoFit/>
          </a:bodyPr>
          <a:lstStyle/>
          <a:p>
            <a:pPr marL="342900" indent="-342900">
              <a:spcBef>
                <a:spcPct val="50000"/>
              </a:spcBef>
              <a:buFontTx/>
              <a:buChar char="•"/>
            </a:pPr>
            <a:r>
              <a:rPr lang="en-US" altLang="ko-KR">
                <a:latin typeface="Lucida Sans Unicode" charset="0"/>
              </a:rPr>
              <a:t>Flowchart</a:t>
            </a:r>
            <a:endParaRPr lang="en-US" altLang="ko-KR">
              <a:latin typeface="Lucida Sans Unicode" charset="0"/>
              <a:sym typeface="Wingdings" charset="2"/>
            </a:endParaRPr>
          </a:p>
          <a:p>
            <a:pPr marL="800100" lvl="1" indent="-342900">
              <a:spcBef>
                <a:spcPct val="50000"/>
              </a:spcBef>
              <a:buFontTx/>
              <a:buChar char="•"/>
            </a:pPr>
            <a:endParaRPr lang="en-US" altLang="ko-KR">
              <a:latin typeface="Lucida Sans Unicode" charset="0"/>
            </a:endParaRPr>
          </a:p>
        </p:txBody>
      </p:sp>
      <p:sp>
        <p:nvSpPr>
          <p:cNvPr id="77831" name="Text Box 5"/>
          <p:cNvSpPr txBox="1">
            <a:spLocks noChangeArrowheads="1"/>
          </p:cNvSpPr>
          <p:nvPr/>
        </p:nvSpPr>
        <p:spPr bwMode="auto">
          <a:xfrm>
            <a:off x="4716463" y="1773238"/>
            <a:ext cx="2016125" cy="366712"/>
          </a:xfrm>
          <a:prstGeom prst="rect">
            <a:avLst/>
          </a:prstGeom>
          <a:solidFill>
            <a:srgbClr val="CC0000"/>
          </a:solidFill>
          <a:ln w="9525">
            <a:noFill/>
            <a:miter lim="800000"/>
            <a:headEnd/>
            <a:tailEnd/>
          </a:ln>
        </p:spPr>
        <p:txBody>
          <a:bodyPr>
            <a:prstTxWarp prst="textNoShape">
              <a:avLst/>
            </a:prstTxWarp>
            <a:spAutoFit/>
          </a:bodyPr>
          <a:lstStyle/>
          <a:p>
            <a:pPr algn="ctr">
              <a:spcBef>
                <a:spcPct val="50000"/>
              </a:spcBef>
            </a:pPr>
            <a:r>
              <a:rPr lang="en-US" altLang="ko-KR">
                <a:solidFill>
                  <a:srgbClr val="FFFF00"/>
                </a:solidFill>
                <a:latin typeface="Lucida Sans Unicode" charset="0"/>
              </a:rPr>
              <a:t>Macro.C (1,4)</a:t>
            </a:r>
          </a:p>
        </p:txBody>
      </p:sp>
      <p:sp>
        <p:nvSpPr>
          <p:cNvPr id="77832" name="Text Box 6"/>
          <p:cNvSpPr txBox="1">
            <a:spLocks noChangeArrowheads="1"/>
          </p:cNvSpPr>
          <p:nvPr/>
        </p:nvSpPr>
        <p:spPr bwMode="auto">
          <a:xfrm>
            <a:off x="6948488" y="1196975"/>
            <a:ext cx="1079500" cy="376238"/>
          </a:xfrm>
          <a:prstGeom prst="rect">
            <a:avLst/>
          </a:prstGeom>
          <a:solidFill>
            <a:schemeClr val="bg1"/>
          </a:solidFill>
          <a:ln w="9525">
            <a:solidFill>
              <a:srgbClr val="0000FF"/>
            </a:solidFill>
            <a:miter lim="800000"/>
            <a:headEnd/>
            <a:tailEnd/>
          </a:ln>
        </p:spPr>
        <p:txBody>
          <a:bodyPr>
            <a:prstTxWarp prst="textNoShape">
              <a:avLst/>
            </a:prstTxWarp>
            <a:spAutoFit/>
          </a:bodyPr>
          <a:lstStyle/>
          <a:p>
            <a:pPr algn="ctr">
              <a:spcBef>
                <a:spcPct val="50000"/>
              </a:spcBef>
            </a:pPr>
            <a:r>
              <a:rPr lang="en-US" altLang="ko-KR">
                <a:solidFill>
                  <a:srgbClr val="0000FF"/>
                </a:solidFill>
                <a:latin typeface="Lucida Sans Unicode" charset="0"/>
              </a:rPr>
              <a:t>run1</a:t>
            </a:r>
          </a:p>
        </p:txBody>
      </p:sp>
      <p:sp>
        <p:nvSpPr>
          <p:cNvPr id="77833" name="Text Box 7"/>
          <p:cNvSpPr txBox="1">
            <a:spLocks noChangeArrowheads="1"/>
          </p:cNvSpPr>
          <p:nvPr/>
        </p:nvSpPr>
        <p:spPr bwMode="auto">
          <a:xfrm>
            <a:off x="6948488" y="1700213"/>
            <a:ext cx="1079500" cy="376237"/>
          </a:xfrm>
          <a:prstGeom prst="rect">
            <a:avLst/>
          </a:prstGeom>
          <a:solidFill>
            <a:schemeClr val="bg1"/>
          </a:solidFill>
          <a:ln w="9525">
            <a:solidFill>
              <a:srgbClr val="0000FF"/>
            </a:solidFill>
            <a:miter lim="800000"/>
            <a:headEnd/>
            <a:tailEnd/>
          </a:ln>
        </p:spPr>
        <p:txBody>
          <a:bodyPr>
            <a:prstTxWarp prst="textNoShape">
              <a:avLst/>
            </a:prstTxWarp>
            <a:spAutoFit/>
          </a:bodyPr>
          <a:lstStyle/>
          <a:p>
            <a:pPr algn="ctr">
              <a:spcBef>
                <a:spcPct val="50000"/>
              </a:spcBef>
            </a:pPr>
            <a:r>
              <a:rPr lang="en-US" altLang="ko-KR">
                <a:solidFill>
                  <a:srgbClr val="0000FF"/>
                </a:solidFill>
                <a:latin typeface="Lucida Sans Unicode" charset="0"/>
              </a:rPr>
              <a:t>run2</a:t>
            </a:r>
          </a:p>
        </p:txBody>
      </p:sp>
      <p:sp>
        <p:nvSpPr>
          <p:cNvPr id="77834" name="Text Box 8"/>
          <p:cNvSpPr txBox="1">
            <a:spLocks noChangeArrowheads="1"/>
          </p:cNvSpPr>
          <p:nvPr/>
        </p:nvSpPr>
        <p:spPr bwMode="auto">
          <a:xfrm>
            <a:off x="6948488" y="2205038"/>
            <a:ext cx="1079500" cy="376237"/>
          </a:xfrm>
          <a:prstGeom prst="rect">
            <a:avLst/>
          </a:prstGeom>
          <a:solidFill>
            <a:schemeClr val="bg1"/>
          </a:solidFill>
          <a:ln w="9525">
            <a:solidFill>
              <a:srgbClr val="0000FF"/>
            </a:solidFill>
            <a:miter lim="800000"/>
            <a:headEnd/>
            <a:tailEnd/>
          </a:ln>
        </p:spPr>
        <p:txBody>
          <a:bodyPr>
            <a:prstTxWarp prst="textNoShape">
              <a:avLst/>
            </a:prstTxWarp>
            <a:spAutoFit/>
          </a:bodyPr>
          <a:lstStyle/>
          <a:p>
            <a:pPr algn="ctr">
              <a:spcBef>
                <a:spcPct val="50000"/>
              </a:spcBef>
            </a:pPr>
            <a:r>
              <a:rPr lang="en-US" altLang="ko-KR">
                <a:solidFill>
                  <a:srgbClr val="0000FF"/>
                </a:solidFill>
                <a:latin typeface="Lucida Sans Unicode" charset="0"/>
              </a:rPr>
              <a:t>run3</a:t>
            </a:r>
          </a:p>
        </p:txBody>
      </p:sp>
      <p:sp>
        <p:nvSpPr>
          <p:cNvPr id="77835" name="Text Box 9"/>
          <p:cNvSpPr txBox="1">
            <a:spLocks noChangeArrowheads="1"/>
          </p:cNvSpPr>
          <p:nvPr/>
        </p:nvSpPr>
        <p:spPr bwMode="auto">
          <a:xfrm>
            <a:off x="6948488" y="2708275"/>
            <a:ext cx="1079500" cy="376238"/>
          </a:xfrm>
          <a:prstGeom prst="rect">
            <a:avLst/>
          </a:prstGeom>
          <a:solidFill>
            <a:schemeClr val="bg1"/>
          </a:solidFill>
          <a:ln w="9525">
            <a:solidFill>
              <a:srgbClr val="0000FF"/>
            </a:solidFill>
            <a:miter lim="800000"/>
            <a:headEnd/>
            <a:tailEnd/>
          </a:ln>
        </p:spPr>
        <p:txBody>
          <a:bodyPr>
            <a:prstTxWarp prst="textNoShape">
              <a:avLst/>
            </a:prstTxWarp>
            <a:spAutoFit/>
          </a:bodyPr>
          <a:lstStyle/>
          <a:p>
            <a:pPr algn="ctr">
              <a:spcBef>
                <a:spcPct val="50000"/>
              </a:spcBef>
            </a:pPr>
            <a:r>
              <a:rPr lang="en-US" altLang="ko-KR">
                <a:solidFill>
                  <a:srgbClr val="0000FF"/>
                </a:solidFill>
                <a:latin typeface="Lucida Sans Unicode" charset="0"/>
              </a:rPr>
              <a:t>run4</a:t>
            </a:r>
          </a:p>
        </p:txBody>
      </p:sp>
      <p:sp>
        <p:nvSpPr>
          <p:cNvPr id="77836" name="Text Box 10"/>
          <p:cNvSpPr txBox="1">
            <a:spLocks noChangeArrowheads="1"/>
          </p:cNvSpPr>
          <p:nvPr/>
        </p:nvSpPr>
        <p:spPr bwMode="auto">
          <a:xfrm>
            <a:off x="4716463" y="4076700"/>
            <a:ext cx="2016125" cy="366713"/>
          </a:xfrm>
          <a:prstGeom prst="rect">
            <a:avLst/>
          </a:prstGeom>
          <a:solidFill>
            <a:srgbClr val="CC0000"/>
          </a:solidFill>
          <a:ln w="9525">
            <a:noFill/>
            <a:miter lim="800000"/>
            <a:headEnd/>
            <a:tailEnd/>
          </a:ln>
        </p:spPr>
        <p:txBody>
          <a:bodyPr>
            <a:prstTxWarp prst="textNoShape">
              <a:avLst/>
            </a:prstTxWarp>
            <a:spAutoFit/>
          </a:bodyPr>
          <a:lstStyle/>
          <a:p>
            <a:pPr algn="ctr">
              <a:spcBef>
                <a:spcPct val="50000"/>
              </a:spcBef>
            </a:pPr>
            <a:r>
              <a:rPr lang="en-US" altLang="ko-KR">
                <a:solidFill>
                  <a:srgbClr val="FFFF00"/>
                </a:solidFill>
                <a:latin typeface="Lucida Sans Unicode" charset="0"/>
              </a:rPr>
              <a:t>Macro.C (5,8)</a:t>
            </a:r>
          </a:p>
        </p:txBody>
      </p:sp>
      <p:sp>
        <p:nvSpPr>
          <p:cNvPr id="77837" name="Text Box 11"/>
          <p:cNvSpPr txBox="1">
            <a:spLocks noChangeArrowheads="1"/>
          </p:cNvSpPr>
          <p:nvPr/>
        </p:nvSpPr>
        <p:spPr bwMode="auto">
          <a:xfrm>
            <a:off x="6948488" y="3500438"/>
            <a:ext cx="1079500" cy="376237"/>
          </a:xfrm>
          <a:prstGeom prst="rect">
            <a:avLst/>
          </a:prstGeom>
          <a:solidFill>
            <a:schemeClr val="bg1"/>
          </a:solidFill>
          <a:ln w="9525">
            <a:solidFill>
              <a:srgbClr val="0000FF"/>
            </a:solidFill>
            <a:miter lim="800000"/>
            <a:headEnd/>
            <a:tailEnd/>
          </a:ln>
        </p:spPr>
        <p:txBody>
          <a:bodyPr>
            <a:prstTxWarp prst="textNoShape">
              <a:avLst/>
            </a:prstTxWarp>
            <a:spAutoFit/>
          </a:bodyPr>
          <a:lstStyle/>
          <a:p>
            <a:pPr algn="ctr">
              <a:spcBef>
                <a:spcPct val="50000"/>
              </a:spcBef>
            </a:pPr>
            <a:r>
              <a:rPr lang="en-US" altLang="ko-KR">
                <a:solidFill>
                  <a:srgbClr val="0000FF"/>
                </a:solidFill>
                <a:latin typeface="Lucida Sans Unicode" charset="0"/>
              </a:rPr>
              <a:t>run5</a:t>
            </a:r>
          </a:p>
        </p:txBody>
      </p:sp>
      <p:sp>
        <p:nvSpPr>
          <p:cNvPr id="77838" name="Text Box 12"/>
          <p:cNvSpPr txBox="1">
            <a:spLocks noChangeArrowheads="1"/>
          </p:cNvSpPr>
          <p:nvPr/>
        </p:nvSpPr>
        <p:spPr bwMode="auto">
          <a:xfrm>
            <a:off x="6948488" y="4003675"/>
            <a:ext cx="1079500" cy="376238"/>
          </a:xfrm>
          <a:prstGeom prst="rect">
            <a:avLst/>
          </a:prstGeom>
          <a:solidFill>
            <a:schemeClr val="bg1"/>
          </a:solidFill>
          <a:ln w="9525">
            <a:solidFill>
              <a:srgbClr val="0000FF"/>
            </a:solidFill>
            <a:miter lim="800000"/>
            <a:headEnd/>
            <a:tailEnd/>
          </a:ln>
        </p:spPr>
        <p:txBody>
          <a:bodyPr>
            <a:prstTxWarp prst="textNoShape">
              <a:avLst/>
            </a:prstTxWarp>
            <a:spAutoFit/>
          </a:bodyPr>
          <a:lstStyle/>
          <a:p>
            <a:pPr algn="ctr">
              <a:spcBef>
                <a:spcPct val="50000"/>
              </a:spcBef>
            </a:pPr>
            <a:r>
              <a:rPr lang="en-US" altLang="ko-KR">
                <a:solidFill>
                  <a:srgbClr val="0000FF"/>
                </a:solidFill>
                <a:latin typeface="Lucida Sans Unicode" charset="0"/>
              </a:rPr>
              <a:t>run6</a:t>
            </a:r>
          </a:p>
        </p:txBody>
      </p:sp>
      <p:sp>
        <p:nvSpPr>
          <p:cNvPr id="77839" name="Text Box 13"/>
          <p:cNvSpPr txBox="1">
            <a:spLocks noChangeArrowheads="1"/>
          </p:cNvSpPr>
          <p:nvPr/>
        </p:nvSpPr>
        <p:spPr bwMode="auto">
          <a:xfrm>
            <a:off x="6948488" y="4508500"/>
            <a:ext cx="1079500" cy="376238"/>
          </a:xfrm>
          <a:prstGeom prst="rect">
            <a:avLst/>
          </a:prstGeom>
          <a:solidFill>
            <a:schemeClr val="bg1"/>
          </a:solidFill>
          <a:ln w="9525">
            <a:solidFill>
              <a:srgbClr val="0000FF"/>
            </a:solidFill>
            <a:miter lim="800000"/>
            <a:headEnd/>
            <a:tailEnd/>
          </a:ln>
        </p:spPr>
        <p:txBody>
          <a:bodyPr>
            <a:prstTxWarp prst="textNoShape">
              <a:avLst/>
            </a:prstTxWarp>
            <a:spAutoFit/>
          </a:bodyPr>
          <a:lstStyle/>
          <a:p>
            <a:pPr algn="ctr">
              <a:spcBef>
                <a:spcPct val="50000"/>
              </a:spcBef>
            </a:pPr>
            <a:r>
              <a:rPr lang="en-US" altLang="ko-KR">
                <a:solidFill>
                  <a:srgbClr val="0000FF"/>
                </a:solidFill>
                <a:latin typeface="Lucida Sans Unicode" charset="0"/>
              </a:rPr>
              <a:t>run7</a:t>
            </a:r>
          </a:p>
        </p:txBody>
      </p:sp>
      <p:sp>
        <p:nvSpPr>
          <p:cNvPr id="77840" name="Text Box 14"/>
          <p:cNvSpPr txBox="1">
            <a:spLocks noChangeArrowheads="1"/>
          </p:cNvSpPr>
          <p:nvPr/>
        </p:nvSpPr>
        <p:spPr bwMode="auto">
          <a:xfrm>
            <a:off x="6948488" y="5011738"/>
            <a:ext cx="1079500" cy="376237"/>
          </a:xfrm>
          <a:prstGeom prst="rect">
            <a:avLst/>
          </a:prstGeom>
          <a:solidFill>
            <a:schemeClr val="bg1"/>
          </a:solidFill>
          <a:ln w="9525">
            <a:solidFill>
              <a:srgbClr val="0000FF"/>
            </a:solidFill>
            <a:miter lim="800000"/>
            <a:headEnd/>
            <a:tailEnd/>
          </a:ln>
        </p:spPr>
        <p:txBody>
          <a:bodyPr>
            <a:prstTxWarp prst="textNoShape">
              <a:avLst/>
            </a:prstTxWarp>
            <a:spAutoFit/>
          </a:bodyPr>
          <a:lstStyle/>
          <a:p>
            <a:pPr algn="ctr">
              <a:spcBef>
                <a:spcPct val="50000"/>
              </a:spcBef>
            </a:pPr>
            <a:r>
              <a:rPr lang="en-US" altLang="ko-KR">
                <a:solidFill>
                  <a:srgbClr val="0000FF"/>
                </a:solidFill>
                <a:latin typeface="Lucida Sans Unicode" charset="0"/>
              </a:rPr>
              <a:t>run8</a:t>
            </a:r>
          </a:p>
        </p:txBody>
      </p:sp>
      <p:sp>
        <p:nvSpPr>
          <p:cNvPr id="77841" name="Text Box 15"/>
          <p:cNvSpPr txBox="1">
            <a:spLocks noChangeArrowheads="1"/>
          </p:cNvSpPr>
          <p:nvPr/>
        </p:nvSpPr>
        <p:spPr bwMode="auto">
          <a:xfrm>
            <a:off x="2268538" y="1773238"/>
            <a:ext cx="2016125" cy="366712"/>
          </a:xfrm>
          <a:prstGeom prst="rect">
            <a:avLst/>
          </a:prstGeom>
          <a:solidFill>
            <a:srgbClr val="0000FF"/>
          </a:solidFill>
          <a:ln w="9525">
            <a:noFill/>
            <a:miter lim="800000"/>
            <a:headEnd/>
            <a:tailEnd/>
          </a:ln>
        </p:spPr>
        <p:txBody>
          <a:bodyPr>
            <a:prstTxWarp prst="textNoShape">
              <a:avLst/>
            </a:prstTxWarp>
            <a:spAutoFit/>
          </a:bodyPr>
          <a:lstStyle/>
          <a:p>
            <a:pPr algn="ctr">
              <a:spcBef>
                <a:spcPct val="50000"/>
              </a:spcBef>
            </a:pPr>
            <a:r>
              <a:rPr lang="en-US" altLang="ko-KR">
                <a:solidFill>
                  <a:srgbClr val="FFFF00"/>
                </a:solidFill>
                <a:latin typeface="Lucida Sans Unicode" charset="0"/>
              </a:rPr>
              <a:t>Shell script1</a:t>
            </a:r>
          </a:p>
        </p:txBody>
      </p:sp>
      <p:sp>
        <p:nvSpPr>
          <p:cNvPr id="77842" name="Text Box 16"/>
          <p:cNvSpPr txBox="1">
            <a:spLocks noChangeArrowheads="1"/>
          </p:cNvSpPr>
          <p:nvPr/>
        </p:nvSpPr>
        <p:spPr bwMode="auto">
          <a:xfrm>
            <a:off x="2268538" y="2276475"/>
            <a:ext cx="2016125" cy="366713"/>
          </a:xfrm>
          <a:prstGeom prst="rect">
            <a:avLst/>
          </a:prstGeom>
          <a:solidFill>
            <a:srgbClr val="0000FF"/>
          </a:solidFill>
          <a:ln w="9525">
            <a:noFill/>
            <a:miter lim="800000"/>
            <a:headEnd/>
            <a:tailEnd/>
          </a:ln>
        </p:spPr>
        <p:txBody>
          <a:bodyPr>
            <a:prstTxWarp prst="textNoShape">
              <a:avLst/>
            </a:prstTxWarp>
            <a:spAutoFit/>
          </a:bodyPr>
          <a:lstStyle/>
          <a:p>
            <a:pPr algn="ctr">
              <a:spcBef>
                <a:spcPct val="50000"/>
              </a:spcBef>
            </a:pPr>
            <a:r>
              <a:rPr lang="en-US" altLang="ko-KR">
                <a:solidFill>
                  <a:srgbClr val="FFFF00"/>
                </a:solidFill>
                <a:latin typeface="Lucida Sans Unicode" charset="0"/>
              </a:rPr>
              <a:t>Shell script2</a:t>
            </a:r>
          </a:p>
        </p:txBody>
      </p:sp>
      <p:cxnSp>
        <p:nvCxnSpPr>
          <p:cNvPr id="77843" name="AutoShape 19"/>
          <p:cNvCxnSpPr>
            <a:cxnSpLocks noChangeShapeType="1"/>
            <a:stCxn id="77841" idx="3"/>
            <a:endCxn id="77831" idx="1"/>
          </p:cNvCxnSpPr>
          <p:nvPr/>
        </p:nvCxnSpPr>
        <p:spPr bwMode="auto">
          <a:xfrm>
            <a:off x="4284663" y="1957388"/>
            <a:ext cx="431800" cy="0"/>
          </a:xfrm>
          <a:prstGeom prst="straightConnector1">
            <a:avLst/>
          </a:prstGeom>
          <a:noFill/>
          <a:ln w="9525">
            <a:solidFill>
              <a:schemeClr val="tx1"/>
            </a:solidFill>
            <a:round/>
            <a:headEnd/>
            <a:tailEnd type="triangle" w="med" len="med"/>
          </a:ln>
        </p:spPr>
      </p:cxnSp>
      <p:cxnSp>
        <p:nvCxnSpPr>
          <p:cNvPr id="77844" name="AutoShape 20"/>
          <p:cNvCxnSpPr>
            <a:cxnSpLocks noChangeShapeType="1"/>
            <a:stCxn id="77842" idx="3"/>
            <a:endCxn id="77836" idx="1"/>
          </p:cNvCxnSpPr>
          <p:nvPr/>
        </p:nvCxnSpPr>
        <p:spPr bwMode="auto">
          <a:xfrm>
            <a:off x="4284663" y="2460625"/>
            <a:ext cx="431800" cy="1800225"/>
          </a:xfrm>
          <a:prstGeom prst="bentConnector3">
            <a:avLst>
              <a:gd name="adj1" fmla="val 50000"/>
            </a:avLst>
          </a:prstGeom>
          <a:noFill/>
          <a:ln w="9525">
            <a:solidFill>
              <a:schemeClr val="tx1"/>
            </a:solidFill>
            <a:miter lim="800000"/>
            <a:headEnd/>
            <a:tailEnd type="triangle" w="med" len="med"/>
          </a:ln>
        </p:spPr>
      </p:cxnSp>
      <p:cxnSp>
        <p:nvCxnSpPr>
          <p:cNvPr id="77845" name="AutoShape 21"/>
          <p:cNvCxnSpPr>
            <a:cxnSpLocks noChangeShapeType="1"/>
            <a:stCxn id="77831" idx="3"/>
            <a:endCxn id="77832" idx="1"/>
          </p:cNvCxnSpPr>
          <p:nvPr/>
        </p:nvCxnSpPr>
        <p:spPr bwMode="auto">
          <a:xfrm flipV="1">
            <a:off x="6732588" y="1385888"/>
            <a:ext cx="215900" cy="571500"/>
          </a:xfrm>
          <a:prstGeom prst="bentConnector3">
            <a:avLst>
              <a:gd name="adj1" fmla="val 50000"/>
            </a:avLst>
          </a:prstGeom>
          <a:noFill/>
          <a:ln w="9525">
            <a:solidFill>
              <a:schemeClr val="tx1"/>
            </a:solidFill>
            <a:miter lim="800000"/>
            <a:headEnd/>
            <a:tailEnd type="triangle" w="med" len="med"/>
          </a:ln>
        </p:spPr>
      </p:cxnSp>
      <p:cxnSp>
        <p:nvCxnSpPr>
          <p:cNvPr id="77846" name="AutoShape 22"/>
          <p:cNvCxnSpPr>
            <a:cxnSpLocks noChangeShapeType="1"/>
            <a:stCxn id="77831" idx="3"/>
            <a:endCxn id="77833" idx="1"/>
          </p:cNvCxnSpPr>
          <p:nvPr/>
        </p:nvCxnSpPr>
        <p:spPr bwMode="auto">
          <a:xfrm flipV="1">
            <a:off x="6732588" y="1889125"/>
            <a:ext cx="215900" cy="68263"/>
          </a:xfrm>
          <a:prstGeom prst="bentConnector3">
            <a:avLst>
              <a:gd name="adj1" fmla="val 50000"/>
            </a:avLst>
          </a:prstGeom>
          <a:noFill/>
          <a:ln w="9525">
            <a:solidFill>
              <a:schemeClr val="tx1"/>
            </a:solidFill>
            <a:miter lim="800000"/>
            <a:headEnd/>
            <a:tailEnd type="triangle" w="med" len="med"/>
          </a:ln>
        </p:spPr>
      </p:cxnSp>
      <p:cxnSp>
        <p:nvCxnSpPr>
          <p:cNvPr id="77847" name="AutoShape 23"/>
          <p:cNvCxnSpPr>
            <a:cxnSpLocks noChangeShapeType="1"/>
            <a:stCxn id="77831" idx="3"/>
            <a:endCxn id="77834" idx="1"/>
          </p:cNvCxnSpPr>
          <p:nvPr/>
        </p:nvCxnSpPr>
        <p:spPr bwMode="auto">
          <a:xfrm>
            <a:off x="6732588" y="1957388"/>
            <a:ext cx="215900" cy="436562"/>
          </a:xfrm>
          <a:prstGeom prst="bentConnector3">
            <a:avLst>
              <a:gd name="adj1" fmla="val 50000"/>
            </a:avLst>
          </a:prstGeom>
          <a:noFill/>
          <a:ln w="9525">
            <a:solidFill>
              <a:schemeClr val="tx1"/>
            </a:solidFill>
            <a:miter lim="800000"/>
            <a:headEnd/>
            <a:tailEnd type="triangle" w="med" len="med"/>
          </a:ln>
        </p:spPr>
      </p:cxnSp>
      <p:cxnSp>
        <p:nvCxnSpPr>
          <p:cNvPr id="77848" name="AutoShape 24"/>
          <p:cNvCxnSpPr>
            <a:cxnSpLocks noChangeShapeType="1"/>
            <a:stCxn id="77831" idx="3"/>
            <a:endCxn id="77835" idx="1"/>
          </p:cNvCxnSpPr>
          <p:nvPr/>
        </p:nvCxnSpPr>
        <p:spPr bwMode="auto">
          <a:xfrm>
            <a:off x="6732588" y="1957388"/>
            <a:ext cx="215900" cy="939800"/>
          </a:xfrm>
          <a:prstGeom prst="bentConnector3">
            <a:avLst>
              <a:gd name="adj1" fmla="val 50000"/>
            </a:avLst>
          </a:prstGeom>
          <a:noFill/>
          <a:ln w="9525">
            <a:solidFill>
              <a:schemeClr val="tx1"/>
            </a:solidFill>
            <a:miter lim="800000"/>
            <a:headEnd/>
            <a:tailEnd type="triangle" w="med" len="med"/>
          </a:ln>
        </p:spPr>
      </p:cxnSp>
      <p:cxnSp>
        <p:nvCxnSpPr>
          <p:cNvPr id="77849" name="AutoShape 25"/>
          <p:cNvCxnSpPr>
            <a:cxnSpLocks noChangeShapeType="1"/>
          </p:cNvCxnSpPr>
          <p:nvPr/>
        </p:nvCxnSpPr>
        <p:spPr bwMode="auto">
          <a:xfrm flipV="1">
            <a:off x="6732588" y="3721100"/>
            <a:ext cx="215900" cy="571500"/>
          </a:xfrm>
          <a:prstGeom prst="bentConnector3">
            <a:avLst>
              <a:gd name="adj1" fmla="val 50000"/>
            </a:avLst>
          </a:prstGeom>
          <a:noFill/>
          <a:ln w="9525">
            <a:solidFill>
              <a:schemeClr val="tx1"/>
            </a:solidFill>
            <a:miter lim="800000"/>
            <a:headEnd/>
            <a:tailEnd type="triangle" w="med" len="med"/>
          </a:ln>
        </p:spPr>
      </p:cxnSp>
      <p:cxnSp>
        <p:nvCxnSpPr>
          <p:cNvPr id="77850" name="AutoShape 26"/>
          <p:cNvCxnSpPr>
            <a:cxnSpLocks noChangeShapeType="1"/>
          </p:cNvCxnSpPr>
          <p:nvPr/>
        </p:nvCxnSpPr>
        <p:spPr bwMode="auto">
          <a:xfrm flipV="1">
            <a:off x="6732588" y="4224338"/>
            <a:ext cx="215900" cy="68262"/>
          </a:xfrm>
          <a:prstGeom prst="bentConnector3">
            <a:avLst>
              <a:gd name="adj1" fmla="val 50000"/>
            </a:avLst>
          </a:prstGeom>
          <a:noFill/>
          <a:ln w="9525">
            <a:solidFill>
              <a:schemeClr val="tx1"/>
            </a:solidFill>
            <a:miter lim="800000"/>
            <a:headEnd/>
            <a:tailEnd type="triangle" w="med" len="med"/>
          </a:ln>
        </p:spPr>
      </p:cxnSp>
      <p:cxnSp>
        <p:nvCxnSpPr>
          <p:cNvPr id="77851" name="AutoShape 27"/>
          <p:cNvCxnSpPr>
            <a:cxnSpLocks noChangeShapeType="1"/>
          </p:cNvCxnSpPr>
          <p:nvPr/>
        </p:nvCxnSpPr>
        <p:spPr bwMode="auto">
          <a:xfrm>
            <a:off x="6732588" y="4292600"/>
            <a:ext cx="215900" cy="436563"/>
          </a:xfrm>
          <a:prstGeom prst="bentConnector3">
            <a:avLst>
              <a:gd name="adj1" fmla="val 50000"/>
            </a:avLst>
          </a:prstGeom>
          <a:noFill/>
          <a:ln w="9525">
            <a:solidFill>
              <a:schemeClr val="tx1"/>
            </a:solidFill>
            <a:miter lim="800000"/>
            <a:headEnd/>
            <a:tailEnd type="triangle" w="med" len="med"/>
          </a:ln>
        </p:spPr>
      </p:cxnSp>
      <p:cxnSp>
        <p:nvCxnSpPr>
          <p:cNvPr id="77852" name="AutoShape 28"/>
          <p:cNvCxnSpPr>
            <a:cxnSpLocks noChangeShapeType="1"/>
          </p:cNvCxnSpPr>
          <p:nvPr/>
        </p:nvCxnSpPr>
        <p:spPr bwMode="auto">
          <a:xfrm>
            <a:off x="6732588" y="4292600"/>
            <a:ext cx="215900" cy="939800"/>
          </a:xfrm>
          <a:prstGeom prst="bentConnector3">
            <a:avLst>
              <a:gd name="adj1" fmla="val 50000"/>
            </a:avLst>
          </a:prstGeom>
          <a:noFill/>
          <a:ln w="9525">
            <a:solidFill>
              <a:schemeClr val="tx1"/>
            </a:solidFill>
            <a:miter lim="800000"/>
            <a:headEnd/>
            <a:tailEnd type="triangle" w="med" len="med"/>
          </a:ln>
        </p:spPr>
      </p:cxnSp>
      <p:sp>
        <p:nvSpPr>
          <p:cNvPr id="77853" name="Text Box 29"/>
          <p:cNvSpPr txBox="1">
            <a:spLocks noChangeArrowheads="1"/>
          </p:cNvSpPr>
          <p:nvPr/>
        </p:nvSpPr>
        <p:spPr bwMode="auto">
          <a:xfrm>
            <a:off x="2268538" y="1125538"/>
            <a:ext cx="2016125" cy="366712"/>
          </a:xfrm>
          <a:prstGeom prst="rect">
            <a:avLst/>
          </a:prstGeom>
          <a:solidFill>
            <a:srgbClr val="006600"/>
          </a:solidFill>
          <a:ln w="9525">
            <a:noFill/>
            <a:miter lim="800000"/>
            <a:headEnd/>
            <a:tailEnd/>
          </a:ln>
        </p:spPr>
        <p:txBody>
          <a:bodyPr>
            <a:prstTxWarp prst="textNoShape">
              <a:avLst/>
            </a:prstTxWarp>
            <a:spAutoFit/>
          </a:bodyPr>
          <a:lstStyle/>
          <a:p>
            <a:pPr algn="ctr">
              <a:spcBef>
                <a:spcPct val="50000"/>
              </a:spcBef>
            </a:pPr>
            <a:r>
              <a:rPr lang="en-US" altLang="ko-KR">
                <a:solidFill>
                  <a:srgbClr val="FFFF00"/>
                </a:solidFill>
                <a:latin typeface="Lucida Sans Unicode" charset="0"/>
              </a:rPr>
              <a:t>Shell script2</a:t>
            </a:r>
          </a:p>
        </p:txBody>
      </p:sp>
      <p:cxnSp>
        <p:nvCxnSpPr>
          <p:cNvPr id="77854" name="AutoShape 30"/>
          <p:cNvCxnSpPr>
            <a:cxnSpLocks noChangeShapeType="1"/>
            <a:stCxn id="77853" idx="2"/>
            <a:endCxn id="77841" idx="0"/>
          </p:cNvCxnSpPr>
          <p:nvPr/>
        </p:nvCxnSpPr>
        <p:spPr bwMode="auto">
          <a:xfrm>
            <a:off x="3276600" y="1492250"/>
            <a:ext cx="0" cy="280988"/>
          </a:xfrm>
          <a:prstGeom prst="straightConnector1">
            <a:avLst/>
          </a:prstGeom>
          <a:noFill/>
          <a:ln w="9525">
            <a:solidFill>
              <a:schemeClr val="tx1"/>
            </a:solidFill>
            <a:round/>
            <a:headEnd/>
            <a:tailEnd type="triangle" w="med" len="med"/>
          </a:ln>
        </p:spPr>
      </p:cxnSp>
      <p:cxnSp>
        <p:nvCxnSpPr>
          <p:cNvPr id="77855" name="AutoShape 31"/>
          <p:cNvCxnSpPr>
            <a:cxnSpLocks noChangeShapeType="1"/>
            <a:stCxn id="77853" idx="2"/>
            <a:endCxn id="77842" idx="0"/>
          </p:cNvCxnSpPr>
          <p:nvPr/>
        </p:nvCxnSpPr>
        <p:spPr bwMode="auto">
          <a:xfrm>
            <a:off x="3276600" y="1492250"/>
            <a:ext cx="0" cy="784225"/>
          </a:xfrm>
          <a:prstGeom prst="straightConnector1">
            <a:avLst/>
          </a:prstGeom>
          <a:noFill/>
          <a:ln w="9525">
            <a:solidFill>
              <a:schemeClr val="tx1"/>
            </a:solidFill>
            <a:round/>
            <a:headEnd/>
            <a:tailEnd type="triangle" w="med" len="med"/>
          </a:ln>
        </p:spPr>
      </p:cxnSp>
      <p:sp>
        <p:nvSpPr>
          <p:cNvPr id="77856" name="Text Box 32"/>
          <p:cNvSpPr txBox="1">
            <a:spLocks noChangeArrowheads="1"/>
          </p:cNvSpPr>
          <p:nvPr/>
        </p:nvSpPr>
        <p:spPr bwMode="auto">
          <a:xfrm>
            <a:off x="179388" y="1773238"/>
            <a:ext cx="1728787" cy="915987"/>
          </a:xfrm>
          <a:prstGeom prst="rect">
            <a:avLst/>
          </a:prstGeom>
          <a:solidFill>
            <a:srgbClr val="660066"/>
          </a:solidFill>
          <a:ln w="9525">
            <a:noFill/>
            <a:miter lim="800000"/>
            <a:headEnd/>
            <a:tailEnd/>
          </a:ln>
        </p:spPr>
        <p:txBody>
          <a:bodyPr>
            <a:prstTxWarp prst="textNoShape">
              <a:avLst/>
            </a:prstTxWarp>
            <a:spAutoFit/>
          </a:bodyPr>
          <a:lstStyle/>
          <a:p>
            <a:pPr algn="ctr">
              <a:spcBef>
                <a:spcPct val="50000"/>
              </a:spcBef>
            </a:pPr>
            <a:r>
              <a:rPr lang="en-US" altLang="ko-KR">
                <a:solidFill>
                  <a:srgbClr val="FFFF00"/>
                </a:solidFill>
                <a:latin typeface="Lucida Sans Unicode" charset="0"/>
              </a:rPr>
              <a:t>Script for bsub of the jobs</a:t>
            </a:r>
          </a:p>
        </p:txBody>
      </p:sp>
      <p:cxnSp>
        <p:nvCxnSpPr>
          <p:cNvPr id="77857" name="AutoShape 33"/>
          <p:cNvCxnSpPr>
            <a:cxnSpLocks noChangeShapeType="1"/>
            <a:stCxn id="77856" idx="3"/>
            <a:endCxn id="77841" idx="1"/>
          </p:cNvCxnSpPr>
          <p:nvPr/>
        </p:nvCxnSpPr>
        <p:spPr bwMode="auto">
          <a:xfrm flipV="1">
            <a:off x="1908175" y="1957388"/>
            <a:ext cx="360363" cy="274637"/>
          </a:xfrm>
          <a:prstGeom prst="bentConnector3">
            <a:avLst>
              <a:gd name="adj1" fmla="val 49778"/>
            </a:avLst>
          </a:prstGeom>
          <a:noFill/>
          <a:ln w="9525">
            <a:solidFill>
              <a:schemeClr val="tx1"/>
            </a:solidFill>
            <a:miter lim="800000"/>
            <a:headEnd/>
            <a:tailEnd/>
          </a:ln>
        </p:spPr>
      </p:cxnSp>
      <p:cxnSp>
        <p:nvCxnSpPr>
          <p:cNvPr id="77858" name="AutoShape 34"/>
          <p:cNvCxnSpPr>
            <a:cxnSpLocks noChangeShapeType="1"/>
            <a:stCxn id="77856" idx="3"/>
            <a:endCxn id="77842" idx="1"/>
          </p:cNvCxnSpPr>
          <p:nvPr/>
        </p:nvCxnSpPr>
        <p:spPr bwMode="auto">
          <a:xfrm>
            <a:off x="1908175" y="2232025"/>
            <a:ext cx="360363" cy="228600"/>
          </a:xfrm>
          <a:prstGeom prst="bentConnector3">
            <a:avLst>
              <a:gd name="adj1" fmla="val 49778"/>
            </a:avLst>
          </a:prstGeom>
          <a:noFill/>
          <a:ln w="9525">
            <a:solidFill>
              <a:schemeClr val="tx1"/>
            </a:solidFill>
            <a:miter lim="800000"/>
            <a:headEnd/>
            <a:tailEnd/>
          </a:ln>
        </p:spPr>
      </p:cxnSp>
      <p:cxnSp>
        <p:nvCxnSpPr>
          <p:cNvPr id="77859" name="AutoShape 35"/>
          <p:cNvCxnSpPr>
            <a:cxnSpLocks noChangeShapeType="1"/>
            <a:stCxn id="77856" idx="3"/>
            <a:endCxn id="77860" idx="1"/>
          </p:cNvCxnSpPr>
          <p:nvPr/>
        </p:nvCxnSpPr>
        <p:spPr bwMode="auto">
          <a:xfrm>
            <a:off x="1908175" y="2232025"/>
            <a:ext cx="360363" cy="804863"/>
          </a:xfrm>
          <a:prstGeom prst="bentConnector3">
            <a:avLst>
              <a:gd name="adj1" fmla="val 49778"/>
            </a:avLst>
          </a:prstGeom>
          <a:noFill/>
          <a:ln w="9525">
            <a:solidFill>
              <a:schemeClr val="tx1"/>
            </a:solidFill>
            <a:miter lim="800000"/>
            <a:headEnd/>
            <a:tailEnd/>
          </a:ln>
        </p:spPr>
      </p:cxnSp>
      <p:sp>
        <p:nvSpPr>
          <p:cNvPr id="77860" name="Text Box 36"/>
          <p:cNvSpPr txBox="1">
            <a:spLocks noChangeArrowheads="1"/>
          </p:cNvSpPr>
          <p:nvPr/>
        </p:nvSpPr>
        <p:spPr bwMode="auto">
          <a:xfrm>
            <a:off x="2268538" y="2852738"/>
            <a:ext cx="2016125" cy="366712"/>
          </a:xfrm>
          <a:prstGeom prst="rect">
            <a:avLst/>
          </a:prstGeom>
          <a:solidFill>
            <a:srgbClr val="0000FF"/>
          </a:solidFill>
          <a:ln w="9525">
            <a:noFill/>
            <a:miter lim="800000"/>
            <a:headEnd/>
            <a:tailEnd/>
          </a:ln>
        </p:spPr>
        <p:txBody>
          <a:bodyPr>
            <a:prstTxWarp prst="textNoShape">
              <a:avLst/>
            </a:prstTxWarp>
            <a:spAutoFit/>
          </a:bodyPr>
          <a:lstStyle/>
          <a:p>
            <a:pPr algn="ctr">
              <a:spcBef>
                <a:spcPct val="50000"/>
              </a:spcBef>
            </a:pPr>
            <a:r>
              <a:rPr lang="en-US" altLang="ko-KR">
                <a:solidFill>
                  <a:srgbClr val="FFFF00"/>
                </a:solidFill>
                <a:latin typeface="Lucida Sans Unicode" charset="0"/>
              </a:rPr>
              <a:t>Shell script3</a:t>
            </a:r>
          </a:p>
        </p:txBody>
      </p:sp>
      <p:cxnSp>
        <p:nvCxnSpPr>
          <p:cNvPr id="77861" name="AutoShape 37"/>
          <p:cNvCxnSpPr>
            <a:cxnSpLocks noChangeShapeType="1"/>
            <a:stCxn id="77853" idx="2"/>
            <a:endCxn id="77860" idx="0"/>
          </p:cNvCxnSpPr>
          <p:nvPr/>
        </p:nvCxnSpPr>
        <p:spPr bwMode="auto">
          <a:xfrm>
            <a:off x="3276600" y="1492250"/>
            <a:ext cx="0" cy="1360488"/>
          </a:xfrm>
          <a:prstGeom prst="straightConnector1">
            <a:avLst/>
          </a:prstGeom>
          <a:noFill/>
          <a:ln w="9525">
            <a:solidFill>
              <a:schemeClr val="tx1"/>
            </a:solidFill>
            <a:round/>
            <a:headEnd/>
            <a:tailEnd type="triangle" w="med" len="med"/>
          </a:ln>
        </p:spPr>
      </p:cxnSp>
      <p:sp>
        <p:nvSpPr>
          <p:cNvPr id="77862" name="Text Box 38"/>
          <p:cNvSpPr txBox="1">
            <a:spLocks noChangeArrowheads="1"/>
          </p:cNvSpPr>
          <p:nvPr/>
        </p:nvSpPr>
        <p:spPr bwMode="auto">
          <a:xfrm>
            <a:off x="8172450" y="1196975"/>
            <a:ext cx="828675" cy="376238"/>
          </a:xfrm>
          <a:prstGeom prst="rect">
            <a:avLst/>
          </a:prstGeom>
          <a:solidFill>
            <a:srgbClr val="FF3300"/>
          </a:solidFill>
          <a:ln w="9525">
            <a:solidFill>
              <a:srgbClr val="0000FF"/>
            </a:solidFill>
            <a:miter lim="800000"/>
            <a:headEnd/>
            <a:tailEnd/>
          </a:ln>
        </p:spPr>
        <p:txBody>
          <a:bodyPr>
            <a:prstTxWarp prst="textNoShape">
              <a:avLst/>
            </a:prstTxWarp>
            <a:spAutoFit/>
          </a:bodyPr>
          <a:lstStyle/>
          <a:p>
            <a:pPr algn="ctr">
              <a:spcBef>
                <a:spcPct val="50000"/>
              </a:spcBef>
            </a:pPr>
            <a:r>
              <a:rPr lang="en-US" altLang="ko-KR">
                <a:solidFill>
                  <a:srgbClr val="FFFF00"/>
                </a:solidFill>
                <a:latin typeface="Lucida Sans Unicode" charset="0"/>
              </a:rPr>
              <a:t>out1</a:t>
            </a:r>
          </a:p>
        </p:txBody>
      </p:sp>
      <p:sp>
        <p:nvSpPr>
          <p:cNvPr id="77863" name="Text Box 39"/>
          <p:cNvSpPr txBox="1">
            <a:spLocks noChangeArrowheads="1"/>
          </p:cNvSpPr>
          <p:nvPr/>
        </p:nvSpPr>
        <p:spPr bwMode="auto">
          <a:xfrm>
            <a:off x="8172450" y="1700213"/>
            <a:ext cx="828675" cy="376237"/>
          </a:xfrm>
          <a:prstGeom prst="rect">
            <a:avLst/>
          </a:prstGeom>
          <a:solidFill>
            <a:srgbClr val="FF3300"/>
          </a:solidFill>
          <a:ln w="9525">
            <a:solidFill>
              <a:srgbClr val="0000FF"/>
            </a:solidFill>
            <a:miter lim="800000"/>
            <a:headEnd/>
            <a:tailEnd/>
          </a:ln>
        </p:spPr>
        <p:txBody>
          <a:bodyPr>
            <a:prstTxWarp prst="textNoShape">
              <a:avLst/>
            </a:prstTxWarp>
            <a:spAutoFit/>
          </a:bodyPr>
          <a:lstStyle/>
          <a:p>
            <a:pPr algn="ctr">
              <a:spcBef>
                <a:spcPct val="50000"/>
              </a:spcBef>
            </a:pPr>
            <a:r>
              <a:rPr lang="en-US" altLang="ko-KR">
                <a:solidFill>
                  <a:srgbClr val="FFFF00"/>
                </a:solidFill>
                <a:latin typeface="Lucida Sans Unicode" charset="0"/>
              </a:rPr>
              <a:t>out2</a:t>
            </a:r>
          </a:p>
        </p:txBody>
      </p:sp>
      <p:sp>
        <p:nvSpPr>
          <p:cNvPr id="77864" name="Text Box 40"/>
          <p:cNvSpPr txBox="1">
            <a:spLocks noChangeArrowheads="1"/>
          </p:cNvSpPr>
          <p:nvPr/>
        </p:nvSpPr>
        <p:spPr bwMode="auto">
          <a:xfrm>
            <a:off x="8172450" y="2205038"/>
            <a:ext cx="828675" cy="376237"/>
          </a:xfrm>
          <a:prstGeom prst="rect">
            <a:avLst/>
          </a:prstGeom>
          <a:solidFill>
            <a:srgbClr val="FF3300"/>
          </a:solidFill>
          <a:ln w="9525">
            <a:solidFill>
              <a:srgbClr val="0000FF"/>
            </a:solidFill>
            <a:miter lim="800000"/>
            <a:headEnd/>
            <a:tailEnd/>
          </a:ln>
        </p:spPr>
        <p:txBody>
          <a:bodyPr>
            <a:prstTxWarp prst="textNoShape">
              <a:avLst/>
            </a:prstTxWarp>
            <a:spAutoFit/>
          </a:bodyPr>
          <a:lstStyle/>
          <a:p>
            <a:pPr algn="ctr">
              <a:spcBef>
                <a:spcPct val="50000"/>
              </a:spcBef>
            </a:pPr>
            <a:r>
              <a:rPr lang="en-US" altLang="ko-KR">
                <a:solidFill>
                  <a:srgbClr val="FFFF00"/>
                </a:solidFill>
                <a:latin typeface="Lucida Sans Unicode" charset="0"/>
              </a:rPr>
              <a:t>out3</a:t>
            </a:r>
          </a:p>
        </p:txBody>
      </p:sp>
      <p:sp>
        <p:nvSpPr>
          <p:cNvPr id="77865" name="Text Box 41"/>
          <p:cNvSpPr txBox="1">
            <a:spLocks noChangeArrowheads="1"/>
          </p:cNvSpPr>
          <p:nvPr/>
        </p:nvSpPr>
        <p:spPr bwMode="auto">
          <a:xfrm>
            <a:off x="8172450" y="2708275"/>
            <a:ext cx="828675" cy="376238"/>
          </a:xfrm>
          <a:prstGeom prst="rect">
            <a:avLst/>
          </a:prstGeom>
          <a:solidFill>
            <a:srgbClr val="FF3300"/>
          </a:solidFill>
          <a:ln w="9525">
            <a:solidFill>
              <a:srgbClr val="0000FF"/>
            </a:solidFill>
            <a:miter lim="800000"/>
            <a:headEnd/>
            <a:tailEnd/>
          </a:ln>
        </p:spPr>
        <p:txBody>
          <a:bodyPr>
            <a:prstTxWarp prst="textNoShape">
              <a:avLst/>
            </a:prstTxWarp>
            <a:spAutoFit/>
          </a:bodyPr>
          <a:lstStyle/>
          <a:p>
            <a:pPr algn="ctr">
              <a:spcBef>
                <a:spcPct val="50000"/>
              </a:spcBef>
            </a:pPr>
            <a:r>
              <a:rPr lang="en-US" altLang="ko-KR">
                <a:solidFill>
                  <a:srgbClr val="FFFF00"/>
                </a:solidFill>
                <a:latin typeface="Lucida Sans Unicode" charset="0"/>
              </a:rPr>
              <a:t>out4</a:t>
            </a:r>
          </a:p>
        </p:txBody>
      </p:sp>
      <p:sp>
        <p:nvSpPr>
          <p:cNvPr id="77866" name="Text Box 42"/>
          <p:cNvSpPr txBox="1">
            <a:spLocks noChangeArrowheads="1"/>
          </p:cNvSpPr>
          <p:nvPr/>
        </p:nvSpPr>
        <p:spPr bwMode="auto">
          <a:xfrm>
            <a:off x="8172450" y="3502025"/>
            <a:ext cx="828675" cy="376238"/>
          </a:xfrm>
          <a:prstGeom prst="rect">
            <a:avLst/>
          </a:prstGeom>
          <a:solidFill>
            <a:srgbClr val="FF3300"/>
          </a:solidFill>
          <a:ln w="9525">
            <a:solidFill>
              <a:srgbClr val="0000FF"/>
            </a:solidFill>
            <a:miter lim="800000"/>
            <a:headEnd/>
            <a:tailEnd/>
          </a:ln>
        </p:spPr>
        <p:txBody>
          <a:bodyPr>
            <a:prstTxWarp prst="textNoShape">
              <a:avLst/>
            </a:prstTxWarp>
            <a:spAutoFit/>
          </a:bodyPr>
          <a:lstStyle/>
          <a:p>
            <a:pPr algn="ctr">
              <a:spcBef>
                <a:spcPct val="50000"/>
              </a:spcBef>
            </a:pPr>
            <a:r>
              <a:rPr lang="en-US" altLang="ko-KR">
                <a:solidFill>
                  <a:srgbClr val="FFFF00"/>
                </a:solidFill>
                <a:latin typeface="Lucida Sans Unicode" charset="0"/>
              </a:rPr>
              <a:t>out5</a:t>
            </a:r>
          </a:p>
        </p:txBody>
      </p:sp>
      <p:sp>
        <p:nvSpPr>
          <p:cNvPr id="77867" name="Text Box 43"/>
          <p:cNvSpPr txBox="1">
            <a:spLocks noChangeArrowheads="1"/>
          </p:cNvSpPr>
          <p:nvPr/>
        </p:nvSpPr>
        <p:spPr bwMode="auto">
          <a:xfrm>
            <a:off x="8172450" y="4005263"/>
            <a:ext cx="828675" cy="376237"/>
          </a:xfrm>
          <a:prstGeom prst="rect">
            <a:avLst/>
          </a:prstGeom>
          <a:solidFill>
            <a:srgbClr val="FF3300"/>
          </a:solidFill>
          <a:ln w="9525">
            <a:solidFill>
              <a:srgbClr val="0000FF"/>
            </a:solidFill>
            <a:miter lim="800000"/>
            <a:headEnd/>
            <a:tailEnd/>
          </a:ln>
        </p:spPr>
        <p:txBody>
          <a:bodyPr>
            <a:prstTxWarp prst="textNoShape">
              <a:avLst/>
            </a:prstTxWarp>
            <a:spAutoFit/>
          </a:bodyPr>
          <a:lstStyle/>
          <a:p>
            <a:pPr algn="ctr">
              <a:spcBef>
                <a:spcPct val="50000"/>
              </a:spcBef>
            </a:pPr>
            <a:r>
              <a:rPr lang="en-US" altLang="ko-KR">
                <a:solidFill>
                  <a:srgbClr val="FFFF00"/>
                </a:solidFill>
                <a:latin typeface="Lucida Sans Unicode" charset="0"/>
              </a:rPr>
              <a:t>out6</a:t>
            </a:r>
          </a:p>
        </p:txBody>
      </p:sp>
      <p:sp>
        <p:nvSpPr>
          <p:cNvPr id="77868" name="Text Box 44"/>
          <p:cNvSpPr txBox="1">
            <a:spLocks noChangeArrowheads="1"/>
          </p:cNvSpPr>
          <p:nvPr/>
        </p:nvSpPr>
        <p:spPr bwMode="auto">
          <a:xfrm>
            <a:off x="8172450" y="4510088"/>
            <a:ext cx="828675" cy="376237"/>
          </a:xfrm>
          <a:prstGeom prst="rect">
            <a:avLst/>
          </a:prstGeom>
          <a:solidFill>
            <a:srgbClr val="FF3300"/>
          </a:solidFill>
          <a:ln w="9525">
            <a:solidFill>
              <a:srgbClr val="0000FF"/>
            </a:solidFill>
            <a:miter lim="800000"/>
            <a:headEnd/>
            <a:tailEnd/>
          </a:ln>
        </p:spPr>
        <p:txBody>
          <a:bodyPr>
            <a:prstTxWarp prst="textNoShape">
              <a:avLst/>
            </a:prstTxWarp>
            <a:spAutoFit/>
          </a:bodyPr>
          <a:lstStyle/>
          <a:p>
            <a:pPr algn="ctr">
              <a:spcBef>
                <a:spcPct val="50000"/>
              </a:spcBef>
            </a:pPr>
            <a:r>
              <a:rPr lang="en-US" altLang="ko-KR">
                <a:solidFill>
                  <a:srgbClr val="FFFF00"/>
                </a:solidFill>
                <a:latin typeface="Lucida Sans Unicode" charset="0"/>
              </a:rPr>
              <a:t>out7</a:t>
            </a:r>
          </a:p>
        </p:txBody>
      </p:sp>
      <p:sp>
        <p:nvSpPr>
          <p:cNvPr id="77869" name="Text Box 45"/>
          <p:cNvSpPr txBox="1">
            <a:spLocks noChangeArrowheads="1"/>
          </p:cNvSpPr>
          <p:nvPr/>
        </p:nvSpPr>
        <p:spPr bwMode="auto">
          <a:xfrm>
            <a:off x="8172450" y="5013325"/>
            <a:ext cx="828675" cy="376238"/>
          </a:xfrm>
          <a:prstGeom prst="rect">
            <a:avLst/>
          </a:prstGeom>
          <a:solidFill>
            <a:srgbClr val="FF3300"/>
          </a:solidFill>
          <a:ln w="9525">
            <a:solidFill>
              <a:srgbClr val="0000FF"/>
            </a:solidFill>
            <a:miter lim="800000"/>
            <a:headEnd/>
            <a:tailEnd/>
          </a:ln>
        </p:spPr>
        <p:txBody>
          <a:bodyPr>
            <a:prstTxWarp prst="textNoShape">
              <a:avLst/>
            </a:prstTxWarp>
            <a:spAutoFit/>
          </a:bodyPr>
          <a:lstStyle/>
          <a:p>
            <a:pPr algn="ctr">
              <a:spcBef>
                <a:spcPct val="50000"/>
              </a:spcBef>
            </a:pPr>
            <a:r>
              <a:rPr lang="en-US" altLang="ko-KR">
                <a:solidFill>
                  <a:srgbClr val="FFFF00"/>
                </a:solidFill>
                <a:latin typeface="Lucida Sans Unicode" charset="0"/>
              </a:rPr>
              <a:t>out8</a:t>
            </a:r>
          </a:p>
        </p:txBody>
      </p:sp>
      <p:cxnSp>
        <p:nvCxnSpPr>
          <p:cNvPr id="77870" name="AutoShape 46"/>
          <p:cNvCxnSpPr>
            <a:cxnSpLocks noChangeShapeType="1"/>
            <a:stCxn id="77862" idx="2"/>
            <a:endCxn id="77863" idx="0"/>
          </p:cNvCxnSpPr>
          <p:nvPr/>
        </p:nvCxnSpPr>
        <p:spPr bwMode="auto">
          <a:xfrm>
            <a:off x="8586788" y="1573213"/>
            <a:ext cx="0" cy="127000"/>
          </a:xfrm>
          <a:prstGeom prst="straightConnector1">
            <a:avLst/>
          </a:prstGeom>
          <a:noFill/>
          <a:ln w="9525">
            <a:solidFill>
              <a:schemeClr val="tx1"/>
            </a:solidFill>
            <a:round/>
            <a:headEnd/>
            <a:tailEnd/>
          </a:ln>
        </p:spPr>
      </p:cxnSp>
      <p:cxnSp>
        <p:nvCxnSpPr>
          <p:cNvPr id="77871" name="AutoShape 47"/>
          <p:cNvCxnSpPr>
            <a:cxnSpLocks noChangeShapeType="1"/>
            <a:stCxn id="77863" idx="2"/>
            <a:endCxn id="77864" idx="0"/>
          </p:cNvCxnSpPr>
          <p:nvPr/>
        </p:nvCxnSpPr>
        <p:spPr bwMode="auto">
          <a:xfrm>
            <a:off x="8586788" y="2076450"/>
            <a:ext cx="0" cy="128588"/>
          </a:xfrm>
          <a:prstGeom prst="straightConnector1">
            <a:avLst/>
          </a:prstGeom>
          <a:noFill/>
          <a:ln w="9525">
            <a:solidFill>
              <a:schemeClr val="tx1"/>
            </a:solidFill>
            <a:round/>
            <a:headEnd/>
            <a:tailEnd/>
          </a:ln>
        </p:spPr>
      </p:cxnSp>
      <p:cxnSp>
        <p:nvCxnSpPr>
          <p:cNvPr id="77872" name="AutoShape 48"/>
          <p:cNvCxnSpPr>
            <a:cxnSpLocks noChangeShapeType="1"/>
            <a:stCxn id="77864" idx="2"/>
            <a:endCxn id="77865" idx="0"/>
          </p:cNvCxnSpPr>
          <p:nvPr/>
        </p:nvCxnSpPr>
        <p:spPr bwMode="auto">
          <a:xfrm>
            <a:off x="8586788" y="2581275"/>
            <a:ext cx="0" cy="127000"/>
          </a:xfrm>
          <a:prstGeom prst="straightConnector1">
            <a:avLst/>
          </a:prstGeom>
          <a:noFill/>
          <a:ln w="9525">
            <a:solidFill>
              <a:schemeClr val="tx1"/>
            </a:solidFill>
            <a:round/>
            <a:headEnd/>
            <a:tailEnd/>
          </a:ln>
        </p:spPr>
      </p:cxnSp>
      <p:cxnSp>
        <p:nvCxnSpPr>
          <p:cNvPr id="77873" name="AutoShape 49"/>
          <p:cNvCxnSpPr>
            <a:cxnSpLocks noChangeShapeType="1"/>
            <a:stCxn id="77865" idx="2"/>
            <a:endCxn id="77866" idx="0"/>
          </p:cNvCxnSpPr>
          <p:nvPr/>
        </p:nvCxnSpPr>
        <p:spPr bwMode="auto">
          <a:xfrm>
            <a:off x="8586788" y="3084513"/>
            <a:ext cx="0" cy="417512"/>
          </a:xfrm>
          <a:prstGeom prst="straightConnector1">
            <a:avLst/>
          </a:prstGeom>
          <a:noFill/>
          <a:ln w="9525">
            <a:solidFill>
              <a:schemeClr val="tx1"/>
            </a:solidFill>
            <a:round/>
            <a:headEnd/>
            <a:tailEnd/>
          </a:ln>
        </p:spPr>
      </p:cxnSp>
      <p:cxnSp>
        <p:nvCxnSpPr>
          <p:cNvPr id="77874" name="AutoShape 50"/>
          <p:cNvCxnSpPr>
            <a:cxnSpLocks noChangeShapeType="1"/>
            <a:stCxn id="77866" idx="2"/>
            <a:endCxn id="77867" idx="0"/>
          </p:cNvCxnSpPr>
          <p:nvPr/>
        </p:nvCxnSpPr>
        <p:spPr bwMode="auto">
          <a:xfrm>
            <a:off x="8586788" y="3878263"/>
            <a:ext cx="0" cy="127000"/>
          </a:xfrm>
          <a:prstGeom prst="straightConnector1">
            <a:avLst/>
          </a:prstGeom>
          <a:noFill/>
          <a:ln w="9525">
            <a:solidFill>
              <a:schemeClr val="tx1"/>
            </a:solidFill>
            <a:round/>
            <a:headEnd/>
            <a:tailEnd/>
          </a:ln>
        </p:spPr>
      </p:cxnSp>
      <p:cxnSp>
        <p:nvCxnSpPr>
          <p:cNvPr id="77875" name="AutoShape 51"/>
          <p:cNvCxnSpPr>
            <a:cxnSpLocks noChangeShapeType="1"/>
            <a:stCxn id="77867" idx="2"/>
            <a:endCxn id="77868" idx="0"/>
          </p:cNvCxnSpPr>
          <p:nvPr/>
        </p:nvCxnSpPr>
        <p:spPr bwMode="auto">
          <a:xfrm>
            <a:off x="8586788" y="4381500"/>
            <a:ext cx="0" cy="128588"/>
          </a:xfrm>
          <a:prstGeom prst="straightConnector1">
            <a:avLst/>
          </a:prstGeom>
          <a:noFill/>
          <a:ln w="9525">
            <a:solidFill>
              <a:schemeClr val="tx1"/>
            </a:solidFill>
            <a:round/>
            <a:headEnd/>
            <a:tailEnd/>
          </a:ln>
        </p:spPr>
      </p:cxnSp>
      <p:cxnSp>
        <p:nvCxnSpPr>
          <p:cNvPr id="77876" name="AutoShape 52"/>
          <p:cNvCxnSpPr>
            <a:cxnSpLocks noChangeShapeType="1"/>
            <a:stCxn id="77868" idx="2"/>
            <a:endCxn id="77869" idx="0"/>
          </p:cNvCxnSpPr>
          <p:nvPr/>
        </p:nvCxnSpPr>
        <p:spPr bwMode="auto">
          <a:xfrm>
            <a:off x="8586788" y="4886325"/>
            <a:ext cx="0" cy="127000"/>
          </a:xfrm>
          <a:prstGeom prst="straightConnector1">
            <a:avLst/>
          </a:prstGeom>
          <a:noFill/>
          <a:ln w="9525">
            <a:solidFill>
              <a:schemeClr val="tx1"/>
            </a:solidFill>
            <a:round/>
            <a:headEnd/>
            <a:tailEnd/>
          </a:ln>
        </p:spPr>
      </p:cxnSp>
      <p:cxnSp>
        <p:nvCxnSpPr>
          <p:cNvPr id="77877" name="AutoShape 53"/>
          <p:cNvCxnSpPr>
            <a:cxnSpLocks noChangeShapeType="1"/>
            <a:stCxn id="77869" idx="2"/>
            <a:endCxn id="77878" idx="3"/>
          </p:cNvCxnSpPr>
          <p:nvPr/>
        </p:nvCxnSpPr>
        <p:spPr bwMode="auto">
          <a:xfrm rot="5400000">
            <a:off x="6137275" y="3463926"/>
            <a:ext cx="523875" cy="4375150"/>
          </a:xfrm>
          <a:prstGeom prst="bentConnector2">
            <a:avLst/>
          </a:prstGeom>
          <a:noFill/>
          <a:ln w="9525">
            <a:solidFill>
              <a:schemeClr val="tx1"/>
            </a:solidFill>
            <a:miter lim="800000"/>
            <a:headEnd/>
            <a:tailEnd type="triangle" w="med" len="med"/>
          </a:ln>
        </p:spPr>
      </p:cxnSp>
      <p:sp>
        <p:nvSpPr>
          <p:cNvPr id="77878" name="Rectangle 54"/>
          <p:cNvSpPr>
            <a:spLocks noChangeArrowheads="1"/>
          </p:cNvSpPr>
          <p:nvPr/>
        </p:nvSpPr>
        <p:spPr bwMode="auto">
          <a:xfrm>
            <a:off x="468313" y="5373688"/>
            <a:ext cx="3743325" cy="1079500"/>
          </a:xfrm>
          <a:prstGeom prst="rect">
            <a:avLst/>
          </a:prstGeom>
          <a:solidFill>
            <a:schemeClr val="accent1">
              <a:alpha val="54117"/>
            </a:schemeClr>
          </a:solidFill>
          <a:ln w="9525">
            <a:solidFill>
              <a:schemeClr val="tx1"/>
            </a:solidFill>
            <a:prstDash val="dash"/>
            <a:miter lim="800000"/>
            <a:headEnd/>
            <a:tailEnd/>
          </a:ln>
        </p:spPr>
        <p:txBody>
          <a:bodyPr wrap="none" anchor="ctr">
            <a:prstTxWarp prst="textNoShape">
              <a:avLst/>
            </a:prstTxWarp>
          </a:bodyPr>
          <a:lstStyle/>
          <a:p>
            <a:r>
              <a:rPr lang="en-US" altLang="ko-KR">
                <a:latin typeface="Lucida Sans Unicode" charset="0"/>
              </a:rPr>
              <a:t>Local computer</a:t>
            </a:r>
          </a:p>
        </p:txBody>
      </p:sp>
      <p:cxnSp>
        <p:nvCxnSpPr>
          <p:cNvPr id="77879" name="AutoShape 55"/>
          <p:cNvCxnSpPr>
            <a:cxnSpLocks noChangeShapeType="1"/>
            <a:stCxn id="77878" idx="0"/>
            <a:endCxn id="77856" idx="2"/>
          </p:cNvCxnSpPr>
          <p:nvPr/>
        </p:nvCxnSpPr>
        <p:spPr bwMode="auto">
          <a:xfrm rot="5400000" flipH="1">
            <a:off x="350043" y="3383757"/>
            <a:ext cx="2684463" cy="1295400"/>
          </a:xfrm>
          <a:prstGeom prst="bentConnector3">
            <a:avLst>
              <a:gd name="adj1" fmla="val 50028"/>
            </a:avLst>
          </a:prstGeom>
          <a:noFill/>
          <a:ln w="9525">
            <a:solidFill>
              <a:schemeClr val="tx1"/>
            </a:solidFill>
            <a:prstDash val="dashDot"/>
            <a:miter lim="800000"/>
            <a:headEnd/>
            <a:tailEnd type="triangle" w="med" len="med"/>
          </a:ln>
        </p:spPr>
      </p:cxnSp>
      <p:cxnSp>
        <p:nvCxnSpPr>
          <p:cNvPr id="77880" name="AutoShape 56"/>
          <p:cNvCxnSpPr>
            <a:cxnSpLocks noChangeShapeType="1"/>
            <a:stCxn id="77878" idx="0"/>
            <a:endCxn id="77860" idx="2"/>
          </p:cNvCxnSpPr>
          <p:nvPr/>
        </p:nvCxnSpPr>
        <p:spPr bwMode="auto">
          <a:xfrm rot="-5400000">
            <a:off x="1731169" y="3828256"/>
            <a:ext cx="2154238" cy="936625"/>
          </a:xfrm>
          <a:prstGeom prst="bentConnector3">
            <a:avLst>
              <a:gd name="adj1" fmla="val 50037"/>
            </a:avLst>
          </a:prstGeom>
          <a:noFill/>
          <a:ln w="9525">
            <a:solidFill>
              <a:schemeClr val="tx1"/>
            </a:solidFill>
            <a:prstDash val="dashDot"/>
            <a:miter lim="800000"/>
            <a:headEnd/>
            <a:tailEnd type="triangle" w="med" len="med"/>
          </a:ln>
        </p:spPr>
      </p:cxnSp>
      <p:cxnSp>
        <p:nvCxnSpPr>
          <p:cNvPr id="77881" name="AutoShape 57"/>
          <p:cNvCxnSpPr>
            <a:cxnSpLocks noChangeShapeType="1"/>
            <a:stCxn id="77878" idx="0"/>
            <a:endCxn id="77836" idx="2"/>
          </p:cNvCxnSpPr>
          <p:nvPr/>
        </p:nvCxnSpPr>
        <p:spPr bwMode="auto">
          <a:xfrm rot="-5400000">
            <a:off x="3567112" y="3216276"/>
            <a:ext cx="930275" cy="3384550"/>
          </a:xfrm>
          <a:prstGeom prst="bentConnector3">
            <a:avLst>
              <a:gd name="adj1" fmla="val 50000"/>
            </a:avLst>
          </a:prstGeom>
          <a:noFill/>
          <a:ln w="9525">
            <a:solidFill>
              <a:schemeClr val="tx1"/>
            </a:solidFill>
            <a:prstDash val="dashDot"/>
            <a:miter lim="800000"/>
            <a:headEnd/>
            <a:tailEnd type="triangle" w="med" len="med"/>
          </a:ln>
        </p:spPr>
      </p:cxnSp>
      <p:sp>
        <p:nvSpPr>
          <p:cNvPr id="77882" name="Text Box 58"/>
          <p:cNvSpPr txBox="1">
            <a:spLocks noChangeArrowheads="1"/>
          </p:cNvSpPr>
          <p:nvPr/>
        </p:nvSpPr>
        <p:spPr bwMode="auto">
          <a:xfrm>
            <a:off x="755650" y="5229225"/>
            <a:ext cx="2160588" cy="366713"/>
          </a:xfrm>
          <a:prstGeom prst="rect">
            <a:avLst/>
          </a:prstGeom>
          <a:solidFill>
            <a:srgbClr val="006600"/>
          </a:solidFill>
          <a:ln w="9525">
            <a:noFill/>
            <a:miter lim="800000"/>
            <a:headEnd/>
            <a:tailEnd/>
          </a:ln>
        </p:spPr>
        <p:txBody>
          <a:bodyPr>
            <a:prstTxWarp prst="textNoShape">
              <a:avLst/>
            </a:prstTxWarp>
            <a:spAutoFit/>
          </a:bodyPr>
          <a:lstStyle/>
          <a:p>
            <a:pPr algn="ctr">
              <a:spcBef>
                <a:spcPct val="50000"/>
              </a:spcBef>
            </a:pPr>
            <a:r>
              <a:rPr lang="en-US" altLang="ko-KR">
                <a:solidFill>
                  <a:srgbClr val="FFFF00"/>
                </a:solidFill>
                <a:latin typeface="Lucida Sans Unicode" charset="0"/>
              </a:rPr>
              <a:t>Programming</a:t>
            </a:r>
          </a:p>
        </p:txBody>
      </p:sp>
      <p:sp>
        <p:nvSpPr>
          <p:cNvPr id="77883" name="Text Box 59"/>
          <p:cNvSpPr txBox="1">
            <a:spLocks noChangeArrowheads="1"/>
          </p:cNvSpPr>
          <p:nvPr/>
        </p:nvSpPr>
        <p:spPr bwMode="auto">
          <a:xfrm>
            <a:off x="2916238" y="5445125"/>
            <a:ext cx="1295400" cy="915988"/>
          </a:xfrm>
          <a:prstGeom prst="rect">
            <a:avLst/>
          </a:prstGeom>
          <a:solidFill>
            <a:srgbClr val="006600"/>
          </a:solidFill>
          <a:ln w="9525">
            <a:noFill/>
            <a:miter lim="800000"/>
            <a:headEnd/>
            <a:tailEnd/>
          </a:ln>
        </p:spPr>
        <p:txBody>
          <a:bodyPr>
            <a:prstTxWarp prst="textNoShape">
              <a:avLst/>
            </a:prstTxWarp>
            <a:spAutoFit/>
          </a:bodyPr>
          <a:lstStyle/>
          <a:p>
            <a:pPr algn="ctr">
              <a:spcBef>
                <a:spcPct val="50000"/>
              </a:spcBef>
            </a:pPr>
            <a:r>
              <a:rPr lang="en-US" altLang="ko-KR">
                <a:solidFill>
                  <a:srgbClr val="FFFF00"/>
                </a:solidFill>
                <a:latin typeface="Lucida Sans Unicode" charset="0"/>
              </a:rPr>
              <a:t>Summation &amp; Results</a:t>
            </a:r>
          </a:p>
        </p:txBody>
      </p:sp>
      <p:sp>
        <p:nvSpPr>
          <p:cNvPr id="77884" name="Rectangle 60"/>
          <p:cNvSpPr>
            <a:spLocks noChangeArrowheads="1"/>
          </p:cNvSpPr>
          <p:nvPr/>
        </p:nvSpPr>
        <p:spPr bwMode="auto">
          <a:xfrm>
            <a:off x="250825" y="765175"/>
            <a:ext cx="8893175" cy="4392613"/>
          </a:xfrm>
          <a:prstGeom prst="rect">
            <a:avLst/>
          </a:prstGeom>
          <a:solidFill>
            <a:srgbClr val="663300">
              <a:alpha val="25098"/>
            </a:srgbClr>
          </a:solidFill>
          <a:ln w="9525">
            <a:solidFill>
              <a:schemeClr val="tx1"/>
            </a:solidFill>
            <a:prstDash val="dash"/>
            <a:miter lim="800000"/>
            <a:headEnd/>
            <a:tailEnd/>
          </a:ln>
        </p:spPr>
        <p:txBody>
          <a:bodyPr wrap="none" anchorCtr="1">
            <a:prstTxWarp prst="textNoShape">
              <a:avLst/>
            </a:prstTxWarp>
          </a:bodyPr>
          <a:lstStyle/>
          <a:p>
            <a:pPr algn="ctr"/>
            <a:r>
              <a:rPr lang="en-US" altLang="ko-KR">
                <a:solidFill>
                  <a:srgbClr val="660066"/>
                </a:solidFill>
                <a:latin typeface="Lucida Sans Unicode" charset="0"/>
              </a:rPr>
              <a:t>CERN LINUX Farm</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 name="Slide Number Placeholder 3"/>
          <p:cNvSpPr>
            <a:spLocks noGrp="1"/>
          </p:cNvSpPr>
          <p:nvPr>
            <p:ph type="sldNum" sz="quarter" idx="10"/>
          </p:nvPr>
        </p:nvSpPr>
        <p:spPr/>
        <p:txBody>
          <a:bodyPr/>
          <a:lstStyle/>
          <a:p>
            <a:fld id="{1946E9FF-476B-EF43-9743-38C607A629E6}" type="slidenum">
              <a:rPr lang="en-US"/>
              <a:pPr/>
              <a:t>86</a:t>
            </a:fld>
            <a:endParaRPr lang="en-US"/>
          </a:p>
        </p:txBody>
      </p:sp>
      <p:sp>
        <p:nvSpPr>
          <p:cNvPr id="109571" name="Rectangle 3"/>
          <p:cNvSpPr>
            <a:spLocks/>
          </p:cNvSpPr>
          <p:nvPr/>
        </p:nvSpPr>
        <p:spPr bwMode="auto">
          <a:xfrm>
            <a:off x="990080" y="982266"/>
            <a:ext cx="7796733" cy="290215"/>
          </a:xfrm>
          <a:prstGeom prst="rect">
            <a:avLst/>
          </a:prstGeom>
          <a:solidFill>
            <a:srgbClr val="FFFFFF"/>
          </a:solidFill>
          <a:ln w="9525"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09572" name="Rectangle 4"/>
          <p:cNvSpPr>
            <a:spLocks noChangeArrowheads="1"/>
          </p:cNvSpPr>
          <p:nvPr>
            <p:ph type="title"/>
          </p:nvPr>
        </p:nvSpPr>
        <p:spPr>
          <a:xfrm>
            <a:off x="1151930" y="-8930"/>
            <a:ext cx="6858000" cy="803672"/>
          </a:xfrm>
          <a:solidFill>
            <a:srgbClr val="0000FF"/>
          </a:solidFill>
          <a:ln/>
        </p:spPr>
        <p:txBody>
          <a:bodyPr rIns="116994"/>
          <a:lstStyle/>
          <a:p>
            <a:pPr marL="40182"/>
            <a:r>
              <a:rPr lang="en-US" dirty="0">
                <a:solidFill>
                  <a:srgbClr val="FFFF00"/>
                </a:solidFill>
                <a:latin typeface="Lucida Sans Unicode" charset="0"/>
                <a:ea typeface="Lucida Sans Unicode" charset="0"/>
                <a:cs typeface="Lucida Sans Unicode" charset="0"/>
                <a:sym typeface="Lucida Sans Unicode" charset="0"/>
              </a:rPr>
              <a:t>LHC Computing Model</a:t>
            </a:r>
            <a:endParaRPr lang="en-US" dirty="0">
              <a:solidFill>
                <a:srgbClr val="FFFF00"/>
              </a:solidFill>
              <a:latin typeface="Lucida Sans Unicode" charset="0"/>
              <a:ea typeface="ヒラギノ角ゴ ProN W3" charset="-128"/>
              <a:cs typeface="ヒラギノ角ゴ ProN W3" charset="-128"/>
              <a:sym typeface="Lucida Sans Unicode" charset="0"/>
            </a:endParaRPr>
          </a:p>
        </p:txBody>
      </p:sp>
      <p:grpSp>
        <p:nvGrpSpPr>
          <p:cNvPr id="2" name="Group 5"/>
          <p:cNvGrpSpPr>
            <a:grpSpLocks/>
          </p:cNvGrpSpPr>
          <p:nvPr/>
        </p:nvGrpSpPr>
        <p:grpSpPr bwMode="auto">
          <a:xfrm>
            <a:off x="1745754" y="843856"/>
            <a:ext cx="6267525" cy="5107781"/>
            <a:chOff x="0" y="0"/>
            <a:chExt cx="5614" cy="4576"/>
          </a:xfrm>
        </p:grpSpPr>
        <p:sp>
          <p:nvSpPr>
            <p:cNvPr id="109574" name="Oval 6"/>
            <p:cNvSpPr>
              <a:spLocks/>
            </p:cNvSpPr>
            <p:nvPr/>
          </p:nvSpPr>
          <p:spPr bwMode="auto">
            <a:xfrm>
              <a:off x="292" y="0"/>
              <a:ext cx="5118" cy="4576"/>
            </a:xfrm>
            <a:prstGeom prst="ellipse">
              <a:avLst/>
            </a:prstGeom>
            <a:noFill/>
            <a:ln w="38100" cap="flat">
              <a:solidFill>
                <a:srgbClr val="336600"/>
              </a:solidFill>
              <a:prstDash val="sysDot"/>
              <a:round/>
              <a:headEnd type="none" w="med" len="med"/>
              <a:tailEnd type="none" w="med" len="med"/>
            </a:ln>
          </p:spPr>
          <p:txBody>
            <a:bodyPr lIns="0" tIns="0" rIns="0" bIns="0">
              <a:prstTxWarp prst="textNoShape">
                <a:avLst/>
              </a:prstTxWarp>
            </a:bodyPr>
            <a:lstStyle/>
            <a:p>
              <a:endParaRPr lang="en-US"/>
            </a:p>
          </p:txBody>
        </p:sp>
        <p:grpSp>
          <p:nvGrpSpPr>
            <p:cNvPr id="3" name="Group 7"/>
            <p:cNvGrpSpPr>
              <a:grpSpLocks/>
            </p:cNvGrpSpPr>
            <p:nvPr/>
          </p:nvGrpSpPr>
          <p:grpSpPr bwMode="auto">
            <a:xfrm>
              <a:off x="0" y="12"/>
              <a:ext cx="5614" cy="4519"/>
              <a:chOff x="0" y="0"/>
              <a:chExt cx="5614" cy="4519"/>
            </a:xfrm>
          </p:grpSpPr>
          <p:sp>
            <p:nvSpPr>
              <p:cNvPr id="109576" name="Rectangle 8"/>
              <p:cNvSpPr>
                <a:spLocks/>
              </p:cNvSpPr>
              <p:nvPr/>
            </p:nvSpPr>
            <p:spPr bwMode="auto">
              <a:xfrm>
                <a:off x="0" y="2119"/>
                <a:ext cx="565" cy="234"/>
              </a:xfrm>
              <a:prstGeom prst="rect">
                <a:avLst/>
              </a:prstGeom>
              <a:solidFill>
                <a:srgbClr val="CCFF66"/>
              </a:solidFill>
              <a:ln w="12700" cap="flat">
                <a:noFill/>
                <a:miter lim="800000"/>
                <a:headEnd type="none" w="med" len="med"/>
                <a:tailEnd type="none" w="med" len="med"/>
              </a:ln>
            </p:spPr>
            <p:txBody>
              <a:bodyPr wrap="none" lIns="0" tIns="0" rIns="57799" bIns="0">
                <a:prstTxWarp prst="textNoShape">
                  <a:avLst/>
                </a:prstTxWarp>
                <a:spAutoFit/>
              </a:bodyPr>
              <a:lstStyle/>
              <a:p>
                <a:pPr marL="40182"/>
                <a:r>
                  <a:rPr lang="en-US" sz="1700" b="1" dirty="0">
                    <a:solidFill>
                      <a:srgbClr val="0033CC"/>
                    </a:solidFill>
                    <a:latin typeface="Comic Sans MS" charset="0"/>
                    <a:ea typeface="Comic Sans MS" charset="0"/>
                    <a:cs typeface="Comic Sans MS" charset="0"/>
                    <a:sym typeface="Comic Sans MS" charset="0"/>
                  </a:rPr>
                  <a:t>Tier2</a:t>
                </a:r>
              </a:p>
            </p:txBody>
          </p:sp>
          <p:grpSp>
            <p:nvGrpSpPr>
              <p:cNvPr id="4" name="Group 9"/>
              <p:cNvGrpSpPr>
                <a:grpSpLocks/>
              </p:cNvGrpSpPr>
              <p:nvPr/>
            </p:nvGrpSpPr>
            <p:grpSpPr bwMode="auto">
              <a:xfrm>
                <a:off x="312" y="1057"/>
                <a:ext cx="665" cy="419"/>
                <a:chOff x="0" y="0"/>
                <a:chExt cx="664" cy="418"/>
              </a:xfrm>
            </p:grpSpPr>
            <p:sp>
              <p:nvSpPr>
                <p:cNvPr id="109578" name="AutoShape 10"/>
                <p:cNvSpPr>
                  <a:spLocks/>
                </p:cNvSpPr>
                <p:nvPr/>
              </p:nvSpPr>
              <p:spPr bwMode="auto">
                <a:xfrm>
                  <a:off x="0" y="0"/>
                  <a:ext cx="664" cy="418"/>
                </a:xfrm>
                <a:prstGeom prst="roundRect">
                  <a:avLst>
                    <a:gd name="adj" fmla="val 11718"/>
                  </a:avLst>
                </a:prstGeom>
                <a:solidFill>
                  <a:srgbClr val="FF9900"/>
                </a:solidFill>
                <a:ln w="12700" cap="flat">
                  <a:solidFill>
                    <a:srgbClr val="00FFFF"/>
                  </a:solidFill>
                  <a:prstDash val="solid"/>
                  <a:round/>
                  <a:headEnd type="none" w="med" len="med"/>
                  <a:tailEnd type="none" w="med" len="med"/>
                </a:ln>
              </p:spPr>
              <p:txBody>
                <a:bodyPr lIns="0" tIns="0" rIns="0" bIns="0">
                  <a:prstTxWarp prst="textNoShape">
                    <a:avLst/>
                  </a:prstTxWarp>
                </a:bodyPr>
                <a:lstStyle/>
                <a:p>
                  <a:endParaRPr lang="en-US"/>
                </a:p>
              </p:txBody>
            </p:sp>
            <p:sp>
              <p:nvSpPr>
                <p:cNvPr id="109579" name="Rectangle 11"/>
                <p:cNvSpPr>
                  <a:spLocks/>
                </p:cNvSpPr>
                <p:nvPr/>
              </p:nvSpPr>
              <p:spPr bwMode="auto">
                <a:xfrm>
                  <a:off x="46" y="57"/>
                  <a:ext cx="611" cy="303"/>
                </a:xfrm>
                <a:prstGeom prst="rect">
                  <a:avLst/>
                </a:prstGeom>
                <a:noFill/>
                <a:ln w="12700" cap="flat">
                  <a:noFill/>
                  <a:miter lim="800000"/>
                  <a:headEnd type="none" w="med" len="med"/>
                  <a:tailEnd type="none" w="med" len="med"/>
                </a:ln>
              </p:spPr>
              <p:txBody>
                <a:bodyPr wrap="none" lIns="38100" tIns="38100" rIns="109967" bIns="38100" anchor="ctr">
                  <a:prstTxWarp prst="textNoShape">
                    <a:avLst/>
                  </a:prstTxWarp>
                  <a:spAutoFit/>
                </a:bodyPr>
                <a:lstStyle/>
                <a:p>
                  <a:pPr marL="23440"/>
                  <a:r>
                    <a:rPr lang="en-US" sz="1700" b="1" dirty="0">
                      <a:solidFill>
                        <a:srgbClr val="0033CC"/>
                      </a:solidFill>
                      <a:latin typeface="Comic Sans MS" charset="0"/>
                      <a:ea typeface="Comic Sans MS" charset="0"/>
                      <a:cs typeface="Comic Sans MS" charset="0"/>
                      <a:sym typeface="Comic Sans MS" charset="0"/>
                    </a:rPr>
                    <a:t>HI??</a:t>
                  </a:r>
                </a:p>
              </p:txBody>
            </p:sp>
          </p:grpSp>
          <p:grpSp>
            <p:nvGrpSpPr>
              <p:cNvPr id="5" name="Group 12"/>
              <p:cNvGrpSpPr>
                <a:grpSpLocks/>
              </p:cNvGrpSpPr>
              <p:nvPr/>
            </p:nvGrpSpPr>
            <p:grpSpPr bwMode="auto">
              <a:xfrm>
                <a:off x="4620" y="679"/>
                <a:ext cx="666" cy="418"/>
                <a:chOff x="0" y="0"/>
                <a:chExt cx="665" cy="418"/>
              </a:xfrm>
            </p:grpSpPr>
            <p:sp>
              <p:nvSpPr>
                <p:cNvPr id="109581" name="AutoShape 13"/>
                <p:cNvSpPr>
                  <a:spLocks/>
                </p:cNvSpPr>
                <p:nvPr/>
              </p:nvSpPr>
              <p:spPr bwMode="auto">
                <a:xfrm>
                  <a:off x="0" y="0"/>
                  <a:ext cx="664" cy="418"/>
                </a:xfrm>
                <a:prstGeom prst="roundRect">
                  <a:avLst>
                    <a:gd name="adj" fmla="val 11718"/>
                  </a:avLst>
                </a:prstGeom>
                <a:solidFill>
                  <a:srgbClr val="CCFF99"/>
                </a:solidFill>
                <a:ln w="12700" cap="flat">
                  <a:solidFill>
                    <a:srgbClr val="00FFFF"/>
                  </a:solidFill>
                  <a:prstDash val="solid"/>
                  <a:round/>
                  <a:headEnd type="none" w="med" len="med"/>
                  <a:tailEnd type="none" w="med" len="med"/>
                </a:ln>
              </p:spPr>
              <p:txBody>
                <a:bodyPr lIns="0" tIns="0" rIns="0" bIns="0">
                  <a:prstTxWarp prst="textNoShape">
                    <a:avLst/>
                  </a:prstTxWarp>
                </a:bodyPr>
                <a:lstStyle/>
                <a:p>
                  <a:endParaRPr lang="en-US"/>
                </a:p>
              </p:txBody>
            </p:sp>
            <p:sp>
              <p:nvSpPr>
                <p:cNvPr id="109582" name="Rectangle 14"/>
                <p:cNvSpPr>
                  <a:spLocks/>
                </p:cNvSpPr>
                <p:nvPr/>
              </p:nvSpPr>
              <p:spPr bwMode="auto">
                <a:xfrm>
                  <a:off x="38" y="56"/>
                  <a:ext cx="627" cy="303"/>
                </a:xfrm>
                <a:prstGeom prst="rect">
                  <a:avLst/>
                </a:prstGeom>
                <a:noFill/>
                <a:ln w="12700" cap="flat">
                  <a:noFill/>
                  <a:miter lim="800000"/>
                  <a:headEnd type="none" w="med" len="med"/>
                  <a:tailEnd type="none" w="med" len="med"/>
                </a:ln>
              </p:spPr>
              <p:txBody>
                <a:bodyPr wrap="none" lIns="38100" tIns="38100" rIns="109967" bIns="38100" anchor="ctr">
                  <a:prstTxWarp prst="textNoShape">
                    <a:avLst/>
                  </a:prstTxWarp>
                  <a:spAutoFit/>
                </a:bodyPr>
                <a:lstStyle/>
                <a:p>
                  <a:pPr marL="23440"/>
                  <a:r>
                    <a:rPr lang="en-US" sz="1700" b="1" dirty="0" err="1">
                      <a:solidFill>
                        <a:srgbClr val="0033CC"/>
                      </a:solidFill>
                      <a:latin typeface="Comic Sans MS" charset="0"/>
                      <a:ea typeface="Comic Sans MS" charset="0"/>
                      <a:cs typeface="Comic Sans MS" charset="0"/>
                      <a:sym typeface="Comic Sans MS" charset="0"/>
                    </a:rPr>
                    <a:t>Uni</a:t>
                  </a:r>
                  <a:r>
                    <a:rPr lang="en-US" sz="1700" b="1" dirty="0">
                      <a:solidFill>
                        <a:srgbClr val="0033CC"/>
                      </a:solidFill>
                      <a:latin typeface="Comic Sans MS" charset="0"/>
                      <a:ea typeface="Comic Sans MS" charset="0"/>
                      <a:cs typeface="Comic Sans MS" charset="0"/>
                      <a:sym typeface="Comic Sans MS" charset="0"/>
                    </a:rPr>
                    <a:t> a</a:t>
                  </a:r>
                </a:p>
              </p:txBody>
            </p:sp>
          </p:grpSp>
          <p:grpSp>
            <p:nvGrpSpPr>
              <p:cNvPr id="6" name="Group 15"/>
              <p:cNvGrpSpPr>
                <a:grpSpLocks/>
              </p:cNvGrpSpPr>
              <p:nvPr/>
            </p:nvGrpSpPr>
            <p:grpSpPr bwMode="auto">
              <a:xfrm>
                <a:off x="4501" y="3331"/>
                <a:ext cx="678" cy="418"/>
                <a:chOff x="0" y="0"/>
                <a:chExt cx="677" cy="418"/>
              </a:xfrm>
            </p:grpSpPr>
            <p:sp>
              <p:nvSpPr>
                <p:cNvPr id="109584" name="AutoShape 16"/>
                <p:cNvSpPr>
                  <a:spLocks/>
                </p:cNvSpPr>
                <p:nvPr/>
              </p:nvSpPr>
              <p:spPr bwMode="auto">
                <a:xfrm>
                  <a:off x="0" y="0"/>
                  <a:ext cx="664" cy="418"/>
                </a:xfrm>
                <a:prstGeom prst="roundRect">
                  <a:avLst>
                    <a:gd name="adj" fmla="val 11718"/>
                  </a:avLst>
                </a:prstGeom>
                <a:solidFill>
                  <a:srgbClr val="CCFF99"/>
                </a:solidFill>
                <a:ln w="12700" cap="flat">
                  <a:solidFill>
                    <a:srgbClr val="00FFFF"/>
                  </a:solidFill>
                  <a:prstDash val="solid"/>
                  <a:round/>
                  <a:headEnd type="none" w="med" len="med"/>
                  <a:tailEnd type="none" w="med" len="med"/>
                </a:ln>
              </p:spPr>
              <p:txBody>
                <a:bodyPr lIns="0" tIns="0" rIns="0" bIns="0">
                  <a:prstTxWarp prst="textNoShape">
                    <a:avLst/>
                  </a:prstTxWarp>
                </a:bodyPr>
                <a:lstStyle/>
                <a:p>
                  <a:endParaRPr lang="en-US"/>
                </a:p>
              </p:txBody>
            </p:sp>
            <p:sp>
              <p:nvSpPr>
                <p:cNvPr id="109585" name="Rectangle 17"/>
                <p:cNvSpPr>
                  <a:spLocks/>
                </p:cNvSpPr>
                <p:nvPr/>
              </p:nvSpPr>
              <p:spPr bwMode="auto">
                <a:xfrm>
                  <a:off x="27" y="56"/>
                  <a:ext cx="650" cy="303"/>
                </a:xfrm>
                <a:prstGeom prst="rect">
                  <a:avLst/>
                </a:prstGeom>
                <a:noFill/>
                <a:ln w="12700" cap="flat">
                  <a:noFill/>
                  <a:miter lim="800000"/>
                  <a:headEnd type="none" w="med" len="med"/>
                  <a:tailEnd type="none" w="med" len="med"/>
                </a:ln>
              </p:spPr>
              <p:txBody>
                <a:bodyPr wrap="none" lIns="38100" tIns="38100" rIns="109967" bIns="38100" anchor="ctr">
                  <a:prstTxWarp prst="textNoShape">
                    <a:avLst/>
                  </a:prstTxWarp>
                  <a:spAutoFit/>
                </a:bodyPr>
                <a:lstStyle/>
                <a:p>
                  <a:pPr marL="23440"/>
                  <a:r>
                    <a:rPr lang="en-US" sz="1700" b="1" dirty="0">
                      <a:solidFill>
                        <a:srgbClr val="0033CC"/>
                      </a:solidFill>
                      <a:latin typeface="Comic Sans MS" charset="0"/>
                      <a:ea typeface="Comic Sans MS" charset="0"/>
                      <a:cs typeface="Comic Sans MS" charset="0"/>
                      <a:sym typeface="Comic Sans MS" charset="0"/>
                    </a:rPr>
                    <a:t>Lab </a:t>
                  </a:r>
                  <a:r>
                    <a:rPr lang="en-US" sz="1700" b="1" dirty="0" err="1">
                      <a:solidFill>
                        <a:srgbClr val="0033CC"/>
                      </a:solidFill>
                      <a:latin typeface="Comic Sans MS" charset="0"/>
                      <a:ea typeface="Comic Sans MS" charset="0"/>
                      <a:cs typeface="Comic Sans MS" charset="0"/>
                      <a:sym typeface="Comic Sans MS" charset="0"/>
                    </a:rPr>
                    <a:t>c</a:t>
                  </a:r>
                  <a:endParaRPr lang="en-US" sz="1700" b="1" dirty="0">
                    <a:solidFill>
                      <a:srgbClr val="0033CC"/>
                    </a:solidFill>
                    <a:latin typeface="Comic Sans MS" charset="0"/>
                    <a:ea typeface="Comic Sans MS" charset="0"/>
                    <a:cs typeface="Comic Sans MS" charset="0"/>
                    <a:sym typeface="Comic Sans MS" charset="0"/>
                  </a:endParaRPr>
                </a:p>
              </p:txBody>
            </p:sp>
          </p:grpSp>
          <p:grpSp>
            <p:nvGrpSpPr>
              <p:cNvPr id="7" name="Group 18"/>
              <p:cNvGrpSpPr>
                <a:grpSpLocks/>
              </p:cNvGrpSpPr>
              <p:nvPr/>
            </p:nvGrpSpPr>
            <p:grpSpPr bwMode="auto">
              <a:xfrm>
                <a:off x="4949" y="2018"/>
                <a:ext cx="665" cy="418"/>
                <a:chOff x="0" y="0"/>
                <a:chExt cx="664" cy="418"/>
              </a:xfrm>
            </p:grpSpPr>
            <p:sp>
              <p:nvSpPr>
                <p:cNvPr id="109587" name="AutoShape 19"/>
                <p:cNvSpPr>
                  <a:spLocks/>
                </p:cNvSpPr>
                <p:nvPr/>
              </p:nvSpPr>
              <p:spPr bwMode="auto">
                <a:xfrm>
                  <a:off x="0" y="0"/>
                  <a:ext cx="664" cy="418"/>
                </a:xfrm>
                <a:prstGeom prst="roundRect">
                  <a:avLst>
                    <a:gd name="adj" fmla="val 11718"/>
                  </a:avLst>
                </a:prstGeom>
                <a:solidFill>
                  <a:srgbClr val="CCFF99"/>
                </a:solidFill>
                <a:ln w="12700" cap="flat">
                  <a:solidFill>
                    <a:srgbClr val="00FFFF"/>
                  </a:solidFill>
                  <a:prstDash val="solid"/>
                  <a:round/>
                  <a:headEnd type="none" w="med" len="med"/>
                  <a:tailEnd type="none" w="med" len="med"/>
                </a:ln>
              </p:spPr>
              <p:txBody>
                <a:bodyPr lIns="0" tIns="0" rIns="0" bIns="0">
                  <a:prstTxWarp prst="textNoShape">
                    <a:avLst/>
                  </a:prstTxWarp>
                </a:bodyPr>
                <a:lstStyle/>
                <a:p>
                  <a:endParaRPr lang="en-US"/>
                </a:p>
              </p:txBody>
            </p:sp>
            <p:sp>
              <p:nvSpPr>
                <p:cNvPr id="109588" name="Rectangle 20"/>
                <p:cNvSpPr>
                  <a:spLocks/>
                </p:cNvSpPr>
                <p:nvPr/>
              </p:nvSpPr>
              <p:spPr bwMode="auto">
                <a:xfrm>
                  <a:off x="42" y="56"/>
                  <a:ext cx="621" cy="303"/>
                </a:xfrm>
                <a:prstGeom prst="rect">
                  <a:avLst/>
                </a:prstGeom>
                <a:noFill/>
                <a:ln w="12700" cap="flat">
                  <a:noFill/>
                  <a:miter lim="800000"/>
                  <a:headEnd type="none" w="med" len="med"/>
                  <a:tailEnd type="none" w="med" len="med"/>
                </a:ln>
              </p:spPr>
              <p:txBody>
                <a:bodyPr wrap="none" lIns="38100" tIns="38100" rIns="109967" bIns="38100" anchor="ctr">
                  <a:prstTxWarp prst="textNoShape">
                    <a:avLst/>
                  </a:prstTxWarp>
                  <a:spAutoFit/>
                </a:bodyPr>
                <a:lstStyle/>
                <a:p>
                  <a:pPr marL="23440"/>
                  <a:r>
                    <a:rPr lang="en-US" sz="1700" b="1" dirty="0" err="1">
                      <a:solidFill>
                        <a:srgbClr val="0033CC"/>
                      </a:solidFill>
                      <a:latin typeface="Comic Sans MS" charset="0"/>
                      <a:ea typeface="Comic Sans MS" charset="0"/>
                      <a:cs typeface="Comic Sans MS" charset="0"/>
                      <a:sym typeface="Comic Sans MS" charset="0"/>
                    </a:rPr>
                    <a:t>Uni</a:t>
                  </a:r>
                  <a:r>
                    <a:rPr lang="en-US" sz="1700" b="1" dirty="0">
                      <a:solidFill>
                        <a:srgbClr val="0033CC"/>
                      </a:solidFill>
                      <a:latin typeface="Comic Sans MS" charset="0"/>
                      <a:ea typeface="Comic Sans MS" charset="0"/>
                      <a:cs typeface="Comic Sans MS" charset="0"/>
                      <a:sym typeface="Comic Sans MS" charset="0"/>
                    </a:rPr>
                    <a:t> </a:t>
                  </a:r>
                  <a:r>
                    <a:rPr lang="en-US" sz="1700" b="1" dirty="0" err="1">
                      <a:solidFill>
                        <a:srgbClr val="0033CC"/>
                      </a:solidFill>
                      <a:latin typeface="Comic Sans MS" charset="0"/>
                      <a:ea typeface="Comic Sans MS" charset="0"/>
                      <a:cs typeface="Comic Sans MS" charset="0"/>
                      <a:sym typeface="Comic Sans MS" charset="0"/>
                    </a:rPr>
                    <a:t>n</a:t>
                  </a:r>
                  <a:endParaRPr lang="en-US" sz="1700" b="1" dirty="0">
                    <a:solidFill>
                      <a:srgbClr val="0033CC"/>
                    </a:solidFill>
                    <a:latin typeface="Comic Sans MS" charset="0"/>
                    <a:ea typeface="Comic Sans MS" charset="0"/>
                    <a:cs typeface="Comic Sans MS" charset="0"/>
                    <a:sym typeface="Comic Sans MS" charset="0"/>
                  </a:endParaRPr>
                </a:p>
              </p:txBody>
            </p:sp>
          </p:grpSp>
          <p:grpSp>
            <p:nvGrpSpPr>
              <p:cNvPr id="8" name="Group 21"/>
              <p:cNvGrpSpPr>
                <a:grpSpLocks/>
              </p:cNvGrpSpPr>
              <p:nvPr/>
            </p:nvGrpSpPr>
            <p:grpSpPr bwMode="auto">
              <a:xfrm>
                <a:off x="3080" y="0"/>
                <a:ext cx="704" cy="418"/>
                <a:chOff x="0" y="0"/>
                <a:chExt cx="703" cy="418"/>
              </a:xfrm>
            </p:grpSpPr>
            <p:sp>
              <p:nvSpPr>
                <p:cNvPr id="109590" name="AutoShape 22"/>
                <p:cNvSpPr>
                  <a:spLocks/>
                </p:cNvSpPr>
                <p:nvPr/>
              </p:nvSpPr>
              <p:spPr bwMode="auto">
                <a:xfrm>
                  <a:off x="0" y="0"/>
                  <a:ext cx="664" cy="418"/>
                </a:xfrm>
                <a:prstGeom prst="roundRect">
                  <a:avLst>
                    <a:gd name="adj" fmla="val 11718"/>
                  </a:avLst>
                </a:prstGeom>
                <a:solidFill>
                  <a:srgbClr val="CCFF99"/>
                </a:solidFill>
                <a:ln w="12700" cap="flat">
                  <a:solidFill>
                    <a:srgbClr val="00FFFF"/>
                  </a:solidFill>
                  <a:prstDash val="solid"/>
                  <a:round/>
                  <a:headEnd type="none" w="med" len="med"/>
                  <a:tailEnd type="none" w="med" len="med"/>
                </a:ln>
              </p:spPr>
              <p:txBody>
                <a:bodyPr lIns="0" tIns="0" rIns="0" bIns="0">
                  <a:prstTxWarp prst="textNoShape">
                    <a:avLst/>
                  </a:prstTxWarp>
                </a:bodyPr>
                <a:lstStyle/>
                <a:p>
                  <a:endParaRPr lang="en-US"/>
                </a:p>
              </p:txBody>
            </p:sp>
            <p:sp>
              <p:nvSpPr>
                <p:cNvPr id="109591" name="Rectangle 23"/>
                <p:cNvSpPr>
                  <a:spLocks/>
                </p:cNvSpPr>
                <p:nvPr/>
              </p:nvSpPr>
              <p:spPr bwMode="auto">
                <a:xfrm>
                  <a:off x="2" y="56"/>
                  <a:ext cx="701" cy="303"/>
                </a:xfrm>
                <a:prstGeom prst="rect">
                  <a:avLst/>
                </a:prstGeom>
                <a:noFill/>
                <a:ln w="12700" cap="flat">
                  <a:noFill/>
                  <a:miter lim="800000"/>
                  <a:headEnd type="none" w="med" len="med"/>
                  <a:tailEnd type="none" w="med" len="med"/>
                </a:ln>
              </p:spPr>
              <p:txBody>
                <a:bodyPr wrap="none" lIns="38100" tIns="38100" rIns="109967" bIns="38100" anchor="ctr">
                  <a:prstTxWarp prst="textNoShape">
                    <a:avLst/>
                  </a:prstTxWarp>
                  <a:spAutoFit/>
                </a:bodyPr>
                <a:lstStyle/>
                <a:p>
                  <a:pPr marL="23440"/>
                  <a:r>
                    <a:rPr lang="en-US" sz="1700" b="1" dirty="0">
                      <a:solidFill>
                        <a:srgbClr val="0033CC"/>
                      </a:solidFill>
                      <a:latin typeface="Comic Sans MS" charset="0"/>
                      <a:ea typeface="Comic Sans MS" charset="0"/>
                      <a:cs typeface="Comic Sans MS" charset="0"/>
                      <a:sym typeface="Comic Sans MS" charset="0"/>
                    </a:rPr>
                    <a:t>Lab </a:t>
                  </a:r>
                  <a:r>
                    <a:rPr lang="en-US" sz="1700" b="1" dirty="0" err="1">
                      <a:solidFill>
                        <a:srgbClr val="0033CC"/>
                      </a:solidFill>
                      <a:latin typeface="Comic Sans MS" charset="0"/>
                      <a:ea typeface="Comic Sans MS" charset="0"/>
                      <a:cs typeface="Comic Sans MS" charset="0"/>
                      <a:sym typeface="Comic Sans MS" charset="0"/>
                    </a:rPr>
                    <a:t>m</a:t>
                  </a:r>
                  <a:endParaRPr lang="en-US" sz="1700" b="1" dirty="0">
                    <a:solidFill>
                      <a:srgbClr val="0033CC"/>
                    </a:solidFill>
                    <a:latin typeface="Comic Sans MS" charset="0"/>
                    <a:ea typeface="Comic Sans MS" charset="0"/>
                    <a:cs typeface="Comic Sans MS" charset="0"/>
                    <a:sym typeface="Comic Sans MS" charset="0"/>
                  </a:endParaRPr>
                </a:p>
              </p:txBody>
            </p:sp>
          </p:grpSp>
          <p:grpSp>
            <p:nvGrpSpPr>
              <p:cNvPr id="9" name="Group 24"/>
              <p:cNvGrpSpPr>
                <a:grpSpLocks/>
              </p:cNvGrpSpPr>
              <p:nvPr/>
            </p:nvGrpSpPr>
            <p:grpSpPr bwMode="auto">
              <a:xfrm>
                <a:off x="411" y="3209"/>
                <a:ext cx="686" cy="418"/>
                <a:chOff x="0" y="0"/>
                <a:chExt cx="685" cy="418"/>
              </a:xfrm>
            </p:grpSpPr>
            <p:sp>
              <p:nvSpPr>
                <p:cNvPr id="109593" name="AutoShape 25"/>
                <p:cNvSpPr>
                  <a:spLocks/>
                </p:cNvSpPr>
                <p:nvPr/>
              </p:nvSpPr>
              <p:spPr bwMode="auto">
                <a:xfrm>
                  <a:off x="0" y="0"/>
                  <a:ext cx="664" cy="418"/>
                </a:xfrm>
                <a:prstGeom prst="roundRect">
                  <a:avLst>
                    <a:gd name="adj" fmla="val 11718"/>
                  </a:avLst>
                </a:prstGeom>
                <a:solidFill>
                  <a:srgbClr val="CCFF99"/>
                </a:solidFill>
                <a:ln w="12700" cap="flat">
                  <a:solidFill>
                    <a:srgbClr val="00FFFF"/>
                  </a:solidFill>
                  <a:prstDash val="solid"/>
                  <a:round/>
                  <a:headEnd type="none" w="med" len="med"/>
                  <a:tailEnd type="none" w="med" len="med"/>
                </a:ln>
              </p:spPr>
              <p:txBody>
                <a:bodyPr lIns="0" tIns="0" rIns="0" bIns="0">
                  <a:prstTxWarp prst="textNoShape">
                    <a:avLst/>
                  </a:prstTxWarp>
                </a:bodyPr>
                <a:lstStyle/>
                <a:p>
                  <a:endParaRPr lang="en-US"/>
                </a:p>
              </p:txBody>
            </p:sp>
            <p:sp>
              <p:nvSpPr>
                <p:cNvPr id="109594" name="Rectangle 26"/>
                <p:cNvSpPr>
                  <a:spLocks/>
                </p:cNvSpPr>
                <p:nvPr/>
              </p:nvSpPr>
              <p:spPr bwMode="auto">
                <a:xfrm>
                  <a:off x="20" y="56"/>
                  <a:ext cx="665" cy="303"/>
                </a:xfrm>
                <a:prstGeom prst="rect">
                  <a:avLst/>
                </a:prstGeom>
                <a:noFill/>
                <a:ln w="12700" cap="flat">
                  <a:noFill/>
                  <a:miter lim="800000"/>
                  <a:headEnd type="none" w="med" len="med"/>
                  <a:tailEnd type="none" w="med" len="med"/>
                </a:ln>
              </p:spPr>
              <p:txBody>
                <a:bodyPr wrap="none" lIns="38100" tIns="38100" rIns="109967" bIns="38100" anchor="ctr">
                  <a:prstTxWarp prst="textNoShape">
                    <a:avLst/>
                  </a:prstTxWarp>
                  <a:spAutoFit/>
                </a:bodyPr>
                <a:lstStyle/>
                <a:p>
                  <a:pPr marL="23440"/>
                  <a:r>
                    <a:rPr lang="en-US" sz="1700" b="1" dirty="0">
                      <a:solidFill>
                        <a:srgbClr val="0033CC"/>
                      </a:solidFill>
                      <a:latin typeface="Comic Sans MS" charset="0"/>
                      <a:ea typeface="Comic Sans MS" charset="0"/>
                      <a:cs typeface="Comic Sans MS" charset="0"/>
                      <a:sym typeface="Comic Sans MS" charset="0"/>
                    </a:rPr>
                    <a:t>Lab </a:t>
                  </a:r>
                  <a:r>
                    <a:rPr lang="en-US" sz="1700" b="1" dirty="0" err="1">
                      <a:solidFill>
                        <a:srgbClr val="0033CC"/>
                      </a:solidFill>
                      <a:latin typeface="Comic Sans MS" charset="0"/>
                      <a:ea typeface="Comic Sans MS" charset="0"/>
                      <a:cs typeface="Comic Sans MS" charset="0"/>
                      <a:sym typeface="Comic Sans MS" charset="0"/>
                    </a:rPr>
                    <a:t>b</a:t>
                  </a:r>
                  <a:endParaRPr lang="en-US" sz="1700" b="1" dirty="0">
                    <a:solidFill>
                      <a:srgbClr val="0033CC"/>
                    </a:solidFill>
                    <a:latin typeface="Comic Sans MS" charset="0"/>
                    <a:ea typeface="Comic Sans MS" charset="0"/>
                    <a:cs typeface="Comic Sans MS" charset="0"/>
                    <a:sym typeface="Comic Sans MS" charset="0"/>
                  </a:endParaRPr>
                </a:p>
              </p:txBody>
            </p:sp>
          </p:grpSp>
          <p:grpSp>
            <p:nvGrpSpPr>
              <p:cNvPr id="10" name="Group 27"/>
              <p:cNvGrpSpPr>
                <a:grpSpLocks/>
              </p:cNvGrpSpPr>
              <p:nvPr/>
            </p:nvGrpSpPr>
            <p:grpSpPr bwMode="auto">
              <a:xfrm>
                <a:off x="3281" y="4100"/>
                <a:ext cx="670" cy="419"/>
                <a:chOff x="0" y="0"/>
                <a:chExt cx="669" cy="418"/>
              </a:xfrm>
            </p:grpSpPr>
            <p:sp>
              <p:nvSpPr>
                <p:cNvPr id="109596" name="AutoShape 28"/>
                <p:cNvSpPr>
                  <a:spLocks/>
                </p:cNvSpPr>
                <p:nvPr/>
              </p:nvSpPr>
              <p:spPr bwMode="auto">
                <a:xfrm>
                  <a:off x="0" y="0"/>
                  <a:ext cx="664" cy="418"/>
                </a:xfrm>
                <a:prstGeom prst="roundRect">
                  <a:avLst>
                    <a:gd name="adj" fmla="val 11718"/>
                  </a:avLst>
                </a:prstGeom>
                <a:solidFill>
                  <a:srgbClr val="CCFF99"/>
                </a:solidFill>
                <a:ln w="12700" cap="flat">
                  <a:solidFill>
                    <a:srgbClr val="00FFFF"/>
                  </a:solidFill>
                  <a:prstDash val="solid"/>
                  <a:round/>
                  <a:headEnd type="none" w="med" len="med"/>
                  <a:tailEnd type="none" w="med" len="med"/>
                </a:ln>
              </p:spPr>
              <p:txBody>
                <a:bodyPr lIns="0" tIns="0" rIns="0" bIns="0">
                  <a:prstTxWarp prst="textNoShape">
                    <a:avLst/>
                  </a:prstTxWarp>
                </a:bodyPr>
                <a:lstStyle/>
                <a:p>
                  <a:endParaRPr lang="en-US"/>
                </a:p>
              </p:txBody>
            </p:sp>
            <p:sp>
              <p:nvSpPr>
                <p:cNvPr id="109597" name="Rectangle 29"/>
                <p:cNvSpPr>
                  <a:spLocks/>
                </p:cNvSpPr>
                <p:nvPr/>
              </p:nvSpPr>
              <p:spPr bwMode="auto">
                <a:xfrm>
                  <a:off x="35" y="57"/>
                  <a:ext cx="634" cy="303"/>
                </a:xfrm>
                <a:prstGeom prst="rect">
                  <a:avLst/>
                </a:prstGeom>
                <a:noFill/>
                <a:ln w="12700" cap="flat">
                  <a:noFill/>
                  <a:miter lim="800000"/>
                  <a:headEnd type="none" w="med" len="med"/>
                  <a:tailEnd type="none" w="med" len="med"/>
                </a:ln>
              </p:spPr>
              <p:txBody>
                <a:bodyPr wrap="none" lIns="38100" tIns="38100" rIns="109967" bIns="38100" anchor="ctr">
                  <a:prstTxWarp prst="textNoShape">
                    <a:avLst/>
                  </a:prstTxWarp>
                  <a:spAutoFit/>
                </a:bodyPr>
                <a:lstStyle/>
                <a:p>
                  <a:pPr marL="23440"/>
                  <a:r>
                    <a:rPr lang="en-US" sz="1700" b="1" dirty="0" err="1">
                      <a:solidFill>
                        <a:srgbClr val="0033CC"/>
                      </a:solidFill>
                      <a:latin typeface="Comic Sans MS" charset="0"/>
                      <a:ea typeface="Comic Sans MS" charset="0"/>
                      <a:cs typeface="Comic Sans MS" charset="0"/>
                      <a:sym typeface="Comic Sans MS" charset="0"/>
                    </a:rPr>
                    <a:t>Uni</a:t>
                  </a:r>
                  <a:r>
                    <a:rPr lang="en-US" sz="1700" b="1" dirty="0">
                      <a:solidFill>
                        <a:srgbClr val="0033CC"/>
                      </a:solidFill>
                      <a:latin typeface="Comic Sans MS" charset="0"/>
                      <a:ea typeface="Comic Sans MS" charset="0"/>
                      <a:cs typeface="Comic Sans MS" charset="0"/>
                      <a:sym typeface="Comic Sans MS" charset="0"/>
                    </a:rPr>
                    <a:t> </a:t>
                  </a:r>
                  <a:r>
                    <a:rPr lang="en-US" sz="1700" b="1" dirty="0" err="1">
                      <a:solidFill>
                        <a:srgbClr val="0033CC"/>
                      </a:solidFill>
                      <a:latin typeface="Comic Sans MS" charset="0"/>
                      <a:ea typeface="Comic Sans MS" charset="0"/>
                      <a:cs typeface="Comic Sans MS" charset="0"/>
                      <a:sym typeface="Comic Sans MS" charset="0"/>
                    </a:rPr>
                    <a:t>b</a:t>
                  </a:r>
                  <a:endParaRPr lang="en-US" sz="1700" b="1" dirty="0">
                    <a:solidFill>
                      <a:srgbClr val="0033CC"/>
                    </a:solidFill>
                    <a:latin typeface="Comic Sans MS" charset="0"/>
                    <a:ea typeface="Comic Sans MS" charset="0"/>
                    <a:cs typeface="Comic Sans MS" charset="0"/>
                    <a:sym typeface="Comic Sans MS" charset="0"/>
                  </a:endParaRPr>
                </a:p>
              </p:txBody>
            </p:sp>
          </p:grpSp>
          <p:grpSp>
            <p:nvGrpSpPr>
              <p:cNvPr id="11" name="Group 30"/>
              <p:cNvGrpSpPr>
                <a:grpSpLocks/>
              </p:cNvGrpSpPr>
              <p:nvPr/>
            </p:nvGrpSpPr>
            <p:grpSpPr bwMode="auto">
              <a:xfrm>
                <a:off x="1461" y="3988"/>
                <a:ext cx="667" cy="418"/>
                <a:chOff x="0" y="0"/>
                <a:chExt cx="666" cy="418"/>
              </a:xfrm>
            </p:grpSpPr>
            <p:sp>
              <p:nvSpPr>
                <p:cNvPr id="109599" name="AutoShape 31"/>
                <p:cNvSpPr>
                  <a:spLocks/>
                </p:cNvSpPr>
                <p:nvPr/>
              </p:nvSpPr>
              <p:spPr bwMode="auto">
                <a:xfrm>
                  <a:off x="0" y="0"/>
                  <a:ext cx="664" cy="418"/>
                </a:xfrm>
                <a:prstGeom prst="roundRect">
                  <a:avLst>
                    <a:gd name="adj" fmla="val 11718"/>
                  </a:avLst>
                </a:prstGeom>
                <a:solidFill>
                  <a:srgbClr val="CCFF99"/>
                </a:solidFill>
                <a:ln w="12700" cap="flat">
                  <a:solidFill>
                    <a:srgbClr val="00FFFF"/>
                  </a:solidFill>
                  <a:prstDash val="solid"/>
                  <a:round/>
                  <a:headEnd type="none" w="med" len="med"/>
                  <a:tailEnd type="none" w="med" len="med"/>
                </a:ln>
              </p:spPr>
              <p:txBody>
                <a:bodyPr lIns="0" tIns="0" rIns="0" bIns="0">
                  <a:prstTxWarp prst="textNoShape">
                    <a:avLst/>
                  </a:prstTxWarp>
                </a:bodyPr>
                <a:lstStyle/>
                <a:p>
                  <a:endParaRPr lang="en-US"/>
                </a:p>
              </p:txBody>
            </p:sp>
            <p:sp>
              <p:nvSpPr>
                <p:cNvPr id="109600" name="Rectangle 32"/>
                <p:cNvSpPr>
                  <a:spLocks/>
                </p:cNvSpPr>
                <p:nvPr/>
              </p:nvSpPr>
              <p:spPr bwMode="auto">
                <a:xfrm>
                  <a:off x="39" y="56"/>
                  <a:ext cx="627" cy="303"/>
                </a:xfrm>
                <a:prstGeom prst="rect">
                  <a:avLst/>
                </a:prstGeom>
                <a:noFill/>
                <a:ln w="12700" cap="flat">
                  <a:noFill/>
                  <a:miter lim="800000"/>
                  <a:headEnd type="none" w="med" len="med"/>
                  <a:tailEnd type="none" w="med" len="med"/>
                </a:ln>
              </p:spPr>
              <p:txBody>
                <a:bodyPr wrap="none" lIns="38100" tIns="38100" rIns="109967" bIns="38100" anchor="ctr">
                  <a:prstTxWarp prst="textNoShape">
                    <a:avLst/>
                  </a:prstTxWarp>
                  <a:spAutoFit/>
                </a:bodyPr>
                <a:lstStyle/>
                <a:p>
                  <a:pPr marL="23440"/>
                  <a:r>
                    <a:rPr lang="en-US" sz="1700" b="1" dirty="0" err="1">
                      <a:solidFill>
                        <a:srgbClr val="0033CC"/>
                      </a:solidFill>
                      <a:latin typeface="Comic Sans MS" charset="0"/>
                      <a:ea typeface="Comic Sans MS" charset="0"/>
                      <a:cs typeface="Comic Sans MS" charset="0"/>
                      <a:sym typeface="Comic Sans MS" charset="0"/>
                    </a:rPr>
                    <a:t>Uni</a:t>
                  </a:r>
                  <a:r>
                    <a:rPr lang="en-US" sz="1700" b="1" dirty="0">
                      <a:solidFill>
                        <a:srgbClr val="0033CC"/>
                      </a:solidFill>
                      <a:latin typeface="Comic Sans MS" charset="0"/>
                      <a:ea typeface="Comic Sans MS" charset="0"/>
                      <a:cs typeface="Comic Sans MS" charset="0"/>
                      <a:sym typeface="Comic Sans MS" charset="0"/>
                    </a:rPr>
                    <a:t> </a:t>
                  </a:r>
                  <a:r>
                    <a:rPr lang="en-US" sz="1700" b="1" dirty="0" err="1">
                      <a:solidFill>
                        <a:srgbClr val="0033CC"/>
                      </a:solidFill>
                      <a:latin typeface="Comic Sans MS" charset="0"/>
                      <a:ea typeface="Comic Sans MS" charset="0"/>
                      <a:cs typeface="Comic Sans MS" charset="0"/>
                      <a:sym typeface="Comic Sans MS" charset="0"/>
                    </a:rPr>
                    <a:t>y</a:t>
                  </a:r>
                  <a:endParaRPr lang="en-US" sz="1700" b="1" dirty="0">
                    <a:solidFill>
                      <a:srgbClr val="0033CC"/>
                    </a:solidFill>
                    <a:latin typeface="Comic Sans MS" charset="0"/>
                    <a:ea typeface="Comic Sans MS" charset="0"/>
                    <a:cs typeface="Comic Sans MS" charset="0"/>
                    <a:sym typeface="Comic Sans MS" charset="0"/>
                  </a:endParaRPr>
                </a:p>
              </p:txBody>
            </p:sp>
          </p:grpSp>
          <p:grpSp>
            <p:nvGrpSpPr>
              <p:cNvPr id="12" name="Group 33"/>
              <p:cNvGrpSpPr>
                <a:grpSpLocks/>
              </p:cNvGrpSpPr>
              <p:nvPr/>
            </p:nvGrpSpPr>
            <p:grpSpPr bwMode="auto">
              <a:xfrm>
                <a:off x="1343" y="39"/>
                <a:ext cx="670" cy="418"/>
                <a:chOff x="0" y="0"/>
                <a:chExt cx="669" cy="418"/>
              </a:xfrm>
            </p:grpSpPr>
            <p:sp>
              <p:nvSpPr>
                <p:cNvPr id="109602" name="AutoShape 34"/>
                <p:cNvSpPr>
                  <a:spLocks/>
                </p:cNvSpPr>
                <p:nvPr/>
              </p:nvSpPr>
              <p:spPr bwMode="auto">
                <a:xfrm>
                  <a:off x="0" y="0"/>
                  <a:ext cx="664" cy="418"/>
                </a:xfrm>
                <a:prstGeom prst="roundRect">
                  <a:avLst>
                    <a:gd name="adj" fmla="val 11718"/>
                  </a:avLst>
                </a:prstGeom>
                <a:solidFill>
                  <a:srgbClr val="CCFF99"/>
                </a:solidFill>
                <a:ln w="12700" cap="flat">
                  <a:solidFill>
                    <a:srgbClr val="00FFFF"/>
                  </a:solidFill>
                  <a:prstDash val="solid"/>
                  <a:round/>
                  <a:headEnd type="none" w="med" len="med"/>
                  <a:tailEnd type="none" w="med" len="med"/>
                </a:ln>
              </p:spPr>
              <p:txBody>
                <a:bodyPr lIns="0" tIns="0" rIns="0" bIns="0">
                  <a:prstTxWarp prst="textNoShape">
                    <a:avLst/>
                  </a:prstTxWarp>
                </a:bodyPr>
                <a:lstStyle/>
                <a:p>
                  <a:endParaRPr lang="en-US"/>
                </a:p>
              </p:txBody>
            </p:sp>
            <p:sp>
              <p:nvSpPr>
                <p:cNvPr id="109603" name="Rectangle 35"/>
                <p:cNvSpPr>
                  <a:spLocks/>
                </p:cNvSpPr>
                <p:nvPr/>
              </p:nvSpPr>
              <p:spPr bwMode="auto">
                <a:xfrm>
                  <a:off x="35" y="56"/>
                  <a:ext cx="634" cy="303"/>
                </a:xfrm>
                <a:prstGeom prst="rect">
                  <a:avLst/>
                </a:prstGeom>
                <a:noFill/>
                <a:ln w="12700" cap="flat">
                  <a:noFill/>
                  <a:miter lim="800000"/>
                  <a:headEnd type="none" w="med" len="med"/>
                  <a:tailEnd type="none" w="med" len="med"/>
                </a:ln>
              </p:spPr>
              <p:txBody>
                <a:bodyPr wrap="none" lIns="38100" tIns="38100" rIns="109967" bIns="38100" anchor="ctr">
                  <a:prstTxWarp prst="textNoShape">
                    <a:avLst/>
                  </a:prstTxWarp>
                  <a:spAutoFit/>
                </a:bodyPr>
                <a:lstStyle/>
                <a:p>
                  <a:pPr marL="23440"/>
                  <a:r>
                    <a:rPr lang="en-US" sz="1700" b="1" dirty="0" err="1">
                      <a:solidFill>
                        <a:srgbClr val="0033CC"/>
                      </a:solidFill>
                      <a:latin typeface="Comic Sans MS" charset="0"/>
                      <a:ea typeface="Comic Sans MS" charset="0"/>
                      <a:cs typeface="Comic Sans MS" charset="0"/>
                      <a:sym typeface="Comic Sans MS" charset="0"/>
                    </a:rPr>
                    <a:t>Uni</a:t>
                  </a:r>
                  <a:r>
                    <a:rPr lang="en-US" sz="1700" b="1" dirty="0">
                      <a:solidFill>
                        <a:srgbClr val="0033CC"/>
                      </a:solidFill>
                      <a:latin typeface="Comic Sans MS" charset="0"/>
                      <a:ea typeface="Comic Sans MS" charset="0"/>
                      <a:cs typeface="Comic Sans MS" charset="0"/>
                      <a:sym typeface="Comic Sans MS" charset="0"/>
                    </a:rPr>
                    <a:t> </a:t>
                  </a:r>
                  <a:r>
                    <a:rPr lang="en-US" sz="1700" b="1" dirty="0" err="1">
                      <a:solidFill>
                        <a:srgbClr val="0033CC"/>
                      </a:solidFill>
                      <a:latin typeface="Comic Sans MS" charset="0"/>
                      <a:ea typeface="Comic Sans MS" charset="0"/>
                      <a:cs typeface="Comic Sans MS" charset="0"/>
                      <a:sym typeface="Comic Sans MS" charset="0"/>
                    </a:rPr>
                    <a:t>x</a:t>
                  </a:r>
                  <a:endParaRPr lang="en-US" sz="1700" b="1" dirty="0">
                    <a:solidFill>
                      <a:srgbClr val="0033CC"/>
                    </a:solidFill>
                    <a:latin typeface="Comic Sans MS" charset="0"/>
                    <a:ea typeface="Comic Sans MS" charset="0"/>
                    <a:cs typeface="Comic Sans MS" charset="0"/>
                    <a:sym typeface="Comic Sans MS" charset="0"/>
                  </a:endParaRPr>
                </a:p>
              </p:txBody>
            </p:sp>
          </p:grpSp>
        </p:grpSp>
      </p:grpSp>
      <p:grpSp>
        <p:nvGrpSpPr>
          <p:cNvPr id="13" name="Group 36"/>
          <p:cNvGrpSpPr>
            <a:grpSpLocks/>
          </p:cNvGrpSpPr>
          <p:nvPr/>
        </p:nvGrpSpPr>
        <p:grpSpPr bwMode="auto">
          <a:xfrm>
            <a:off x="315888" y="388442"/>
            <a:ext cx="8411766" cy="6378029"/>
            <a:chOff x="0" y="0"/>
            <a:chExt cx="7535" cy="5714"/>
          </a:xfrm>
        </p:grpSpPr>
        <p:grpSp>
          <p:nvGrpSpPr>
            <p:cNvPr id="14" name="Group 37"/>
            <p:cNvGrpSpPr>
              <a:grpSpLocks/>
            </p:cNvGrpSpPr>
            <p:nvPr/>
          </p:nvGrpSpPr>
          <p:grpSpPr bwMode="auto">
            <a:xfrm>
              <a:off x="311" y="0"/>
              <a:ext cx="7224" cy="5378"/>
              <a:chOff x="0" y="0"/>
              <a:chExt cx="7223" cy="5378"/>
            </a:xfrm>
          </p:grpSpPr>
          <p:grpSp>
            <p:nvGrpSpPr>
              <p:cNvPr id="15" name="Group 38"/>
              <p:cNvGrpSpPr>
                <a:grpSpLocks/>
              </p:cNvGrpSpPr>
              <p:nvPr/>
            </p:nvGrpSpPr>
            <p:grpSpPr bwMode="auto">
              <a:xfrm>
                <a:off x="0" y="0"/>
                <a:ext cx="7223" cy="5378"/>
                <a:chOff x="0" y="0"/>
                <a:chExt cx="7223" cy="5378"/>
              </a:xfrm>
            </p:grpSpPr>
            <p:sp>
              <p:nvSpPr>
                <p:cNvPr id="109607" name="Oval 39"/>
                <p:cNvSpPr>
                  <a:spLocks/>
                </p:cNvSpPr>
                <p:nvPr/>
              </p:nvSpPr>
              <p:spPr bwMode="auto">
                <a:xfrm>
                  <a:off x="598" y="0"/>
                  <a:ext cx="6625" cy="5378"/>
                </a:xfrm>
                <a:prstGeom prst="ellipse">
                  <a:avLst/>
                </a:prstGeom>
                <a:noFill/>
                <a:ln w="12700" cap="flat">
                  <a:solidFill>
                    <a:schemeClr val="tx1"/>
                  </a:solidFill>
                  <a:prstDash val="dash"/>
                  <a:round/>
                  <a:headEnd type="none" w="med" len="med"/>
                  <a:tailEnd type="none" w="med" len="med"/>
                </a:ln>
              </p:spPr>
              <p:txBody>
                <a:bodyPr lIns="0" tIns="0" rIns="0" bIns="0">
                  <a:prstTxWarp prst="textNoShape">
                    <a:avLst/>
                  </a:prstTxWarp>
                </a:bodyPr>
                <a:lstStyle/>
                <a:p>
                  <a:endParaRPr lang="en-US"/>
                </a:p>
              </p:txBody>
            </p:sp>
            <p:sp>
              <p:nvSpPr>
                <p:cNvPr id="109608" name="Rectangle 40"/>
                <p:cNvSpPr>
                  <a:spLocks/>
                </p:cNvSpPr>
                <p:nvPr/>
              </p:nvSpPr>
              <p:spPr bwMode="auto">
                <a:xfrm>
                  <a:off x="0" y="2426"/>
                  <a:ext cx="895" cy="538"/>
                </a:xfrm>
                <a:prstGeom prst="rect">
                  <a:avLst/>
                </a:prstGeom>
                <a:solidFill>
                  <a:srgbClr val="FFFFFF"/>
                </a:solidFill>
                <a:ln w="12700" cap="flat">
                  <a:noFill/>
                  <a:miter lim="800000"/>
                  <a:headEnd type="none" w="med" len="med"/>
                  <a:tailEnd type="none" w="med" len="med"/>
                </a:ln>
              </p:spPr>
              <p:txBody>
                <a:bodyPr wrap="none" lIns="0" tIns="0" rIns="57799" bIns="0">
                  <a:prstTxWarp prst="textNoShape">
                    <a:avLst/>
                  </a:prstTxWarp>
                  <a:spAutoFit/>
                </a:bodyPr>
                <a:lstStyle/>
                <a:p>
                  <a:pPr marL="40182"/>
                  <a:r>
                    <a:rPr lang="en-US" sz="1300" b="1" dirty="0">
                      <a:solidFill>
                        <a:srgbClr val="FF3300"/>
                      </a:solidFill>
                      <a:latin typeface="Comic Sans MS" charset="0"/>
                      <a:ea typeface="Comic Sans MS" charset="0"/>
                      <a:cs typeface="Comic Sans MS" charset="0"/>
                      <a:sym typeface="Comic Sans MS" charset="0"/>
                    </a:rPr>
                    <a:t>Tier3</a:t>
                  </a:r>
                </a:p>
                <a:p>
                  <a:pPr marL="40182"/>
                  <a:r>
                    <a:rPr lang="en-US" sz="1300" b="1" dirty="0">
                      <a:solidFill>
                        <a:srgbClr val="FF3300"/>
                      </a:solidFill>
                      <a:latin typeface="Comic Sans MS" charset="0"/>
                      <a:ea typeface="Comic Sans MS" charset="0"/>
                      <a:cs typeface="Comic Sans MS" charset="0"/>
                      <a:sym typeface="Comic Sans MS" charset="0"/>
                    </a:rPr>
                    <a:t>physics</a:t>
                  </a:r>
                </a:p>
                <a:p>
                  <a:pPr marL="40182"/>
                  <a:r>
                    <a:rPr lang="en-US" sz="1300" b="1" dirty="0">
                      <a:solidFill>
                        <a:srgbClr val="FF3300"/>
                      </a:solidFill>
                      <a:latin typeface="Comic Sans MS" charset="0"/>
                      <a:ea typeface="Comic Sans MS" charset="0"/>
                      <a:cs typeface="Comic Sans MS" charset="0"/>
                      <a:sym typeface="Comic Sans MS" charset="0"/>
                    </a:rPr>
                    <a:t>department</a:t>
                  </a:r>
                </a:p>
              </p:txBody>
            </p:sp>
          </p:grpSp>
          <p:grpSp>
            <p:nvGrpSpPr>
              <p:cNvPr id="16" name="Group 41"/>
              <p:cNvGrpSpPr>
                <a:grpSpLocks/>
              </p:cNvGrpSpPr>
              <p:nvPr/>
            </p:nvGrpSpPr>
            <p:grpSpPr bwMode="auto">
              <a:xfrm>
                <a:off x="1812" y="4659"/>
                <a:ext cx="323" cy="351"/>
                <a:chOff x="0" y="0"/>
                <a:chExt cx="323" cy="351"/>
              </a:xfrm>
            </p:grpSpPr>
            <p:sp>
              <p:nvSpPr>
                <p:cNvPr id="109610" name="Rectangle 42"/>
                <p:cNvSpPr>
                  <a:spLocks/>
                </p:cNvSpPr>
                <p:nvPr/>
              </p:nvSpPr>
              <p:spPr bwMode="auto">
                <a:xfrm>
                  <a:off x="0" y="0"/>
                  <a:ext cx="323" cy="351"/>
                </a:xfrm>
                <a:prstGeom prst="rect">
                  <a:avLst/>
                </a:prstGeom>
                <a:solidFill>
                  <a:srgbClr val="FFCCCC"/>
                </a:solidFill>
                <a:ln w="12700" cap="flat">
                  <a:solidFill>
                    <a:srgbClr val="FF505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09611" name="Rectangle 43"/>
                <p:cNvSpPr>
                  <a:spLocks/>
                </p:cNvSpPr>
                <p:nvPr/>
              </p:nvSpPr>
              <p:spPr bwMode="auto">
                <a:xfrm>
                  <a:off x="50" y="56"/>
                  <a:ext cx="179" cy="234"/>
                </a:xfrm>
                <a:prstGeom prst="rect">
                  <a:avLst/>
                </a:prstGeom>
                <a:noFill/>
                <a:ln w="12700" cap="flat">
                  <a:noFill/>
                  <a:miter lim="800000"/>
                  <a:headEnd type="none" w="med" len="med"/>
                  <a:tailEnd type="none" w="med" len="med"/>
                </a:ln>
              </p:spPr>
              <p:txBody>
                <a:bodyPr wrap="none" lIns="0" tIns="0" rIns="57799" bIns="0" anchor="ctr">
                  <a:prstTxWarp prst="textNoShape">
                    <a:avLst/>
                  </a:prstTxWarp>
                  <a:spAutoFit/>
                </a:bodyPr>
                <a:lstStyle/>
                <a:p>
                  <a:pPr marL="40182"/>
                  <a:r>
                    <a:rPr lang="en-US" sz="1700" dirty="0" err="1">
                      <a:solidFill>
                        <a:srgbClr val="FE00DD"/>
                      </a:solidFill>
                      <a:latin typeface="Symbol" charset="2"/>
                      <a:ea typeface="Symbol" charset="2"/>
                      <a:cs typeface="Symbol" charset="2"/>
                      <a:sym typeface="Symbol" charset="2"/>
                    </a:rPr>
                    <a:t>α</a:t>
                  </a:r>
                  <a:endParaRPr lang="en-US" sz="1700" dirty="0">
                    <a:solidFill>
                      <a:srgbClr val="FE00DD"/>
                    </a:solidFill>
                    <a:latin typeface="Symbol" charset="2"/>
                    <a:ea typeface="Symbol" charset="2"/>
                    <a:cs typeface="Symbol" charset="2"/>
                    <a:sym typeface="Symbol" charset="2"/>
                  </a:endParaRPr>
                </a:p>
              </p:txBody>
            </p:sp>
          </p:grpSp>
          <p:grpSp>
            <p:nvGrpSpPr>
              <p:cNvPr id="17" name="Group 44"/>
              <p:cNvGrpSpPr>
                <a:grpSpLocks/>
              </p:cNvGrpSpPr>
              <p:nvPr/>
            </p:nvGrpSpPr>
            <p:grpSpPr bwMode="auto">
              <a:xfrm>
                <a:off x="1108" y="4219"/>
                <a:ext cx="323" cy="352"/>
                <a:chOff x="0" y="0"/>
                <a:chExt cx="323" cy="351"/>
              </a:xfrm>
            </p:grpSpPr>
            <p:sp>
              <p:nvSpPr>
                <p:cNvPr id="109613" name="Rectangle 45"/>
                <p:cNvSpPr>
                  <a:spLocks/>
                </p:cNvSpPr>
                <p:nvPr/>
              </p:nvSpPr>
              <p:spPr bwMode="auto">
                <a:xfrm>
                  <a:off x="0" y="0"/>
                  <a:ext cx="323" cy="351"/>
                </a:xfrm>
                <a:prstGeom prst="rect">
                  <a:avLst/>
                </a:prstGeom>
                <a:solidFill>
                  <a:srgbClr val="FFCCCC"/>
                </a:solidFill>
                <a:ln w="12700" cap="flat">
                  <a:solidFill>
                    <a:srgbClr val="FF505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09614" name="Rectangle 46"/>
                <p:cNvSpPr>
                  <a:spLocks/>
                </p:cNvSpPr>
                <p:nvPr/>
              </p:nvSpPr>
              <p:spPr bwMode="auto">
                <a:xfrm>
                  <a:off x="57" y="58"/>
                  <a:ext cx="159" cy="234"/>
                </a:xfrm>
                <a:prstGeom prst="rect">
                  <a:avLst/>
                </a:prstGeom>
                <a:noFill/>
                <a:ln w="12700" cap="flat">
                  <a:noFill/>
                  <a:miter lim="800000"/>
                  <a:headEnd type="none" w="med" len="med"/>
                  <a:tailEnd type="none" w="med" len="med"/>
                </a:ln>
              </p:spPr>
              <p:txBody>
                <a:bodyPr wrap="none" lIns="0" tIns="0" rIns="57799" bIns="0" anchor="ctr">
                  <a:prstTxWarp prst="textNoShape">
                    <a:avLst/>
                  </a:prstTxWarp>
                  <a:spAutoFit/>
                </a:bodyPr>
                <a:lstStyle/>
                <a:p>
                  <a:pPr marL="40182"/>
                  <a:r>
                    <a:rPr lang="en-US" sz="1700" dirty="0" err="1">
                      <a:solidFill>
                        <a:srgbClr val="FE00DD"/>
                      </a:solidFill>
                      <a:latin typeface="Symbol" charset="2"/>
                      <a:ea typeface="Symbol" charset="2"/>
                      <a:cs typeface="Symbol" charset="2"/>
                      <a:sym typeface="Symbol" charset="2"/>
                    </a:rPr>
                    <a:t>β</a:t>
                  </a:r>
                  <a:endParaRPr lang="en-US" sz="1700" dirty="0">
                    <a:solidFill>
                      <a:srgbClr val="FE00DD"/>
                    </a:solidFill>
                    <a:latin typeface="Symbol" charset="2"/>
                    <a:ea typeface="Symbol" charset="2"/>
                    <a:cs typeface="Symbol" charset="2"/>
                    <a:sym typeface="Symbol" charset="2"/>
                  </a:endParaRPr>
                </a:p>
              </p:txBody>
            </p:sp>
          </p:grpSp>
          <p:grpSp>
            <p:nvGrpSpPr>
              <p:cNvPr id="18" name="Group 47"/>
              <p:cNvGrpSpPr>
                <a:grpSpLocks/>
              </p:cNvGrpSpPr>
              <p:nvPr/>
            </p:nvGrpSpPr>
            <p:grpSpPr bwMode="auto">
              <a:xfrm>
                <a:off x="675" y="3478"/>
                <a:ext cx="323" cy="350"/>
                <a:chOff x="0" y="0"/>
                <a:chExt cx="323" cy="349"/>
              </a:xfrm>
            </p:grpSpPr>
            <p:sp>
              <p:nvSpPr>
                <p:cNvPr id="109616" name="Rectangle 48"/>
                <p:cNvSpPr>
                  <a:spLocks/>
                </p:cNvSpPr>
                <p:nvPr/>
              </p:nvSpPr>
              <p:spPr bwMode="auto">
                <a:xfrm>
                  <a:off x="0" y="0"/>
                  <a:ext cx="323" cy="349"/>
                </a:xfrm>
                <a:prstGeom prst="rect">
                  <a:avLst/>
                </a:prstGeom>
                <a:solidFill>
                  <a:srgbClr val="FFCCCC"/>
                </a:solidFill>
                <a:ln w="12700" cap="flat">
                  <a:solidFill>
                    <a:srgbClr val="FF505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09617" name="Rectangle 49"/>
                <p:cNvSpPr>
                  <a:spLocks/>
                </p:cNvSpPr>
                <p:nvPr/>
              </p:nvSpPr>
              <p:spPr bwMode="auto">
                <a:xfrm>
                  <a:off x="67" y="58"/>
                  <a:ext cx="133" cy="234"/>
                </a:xfrm>
                <a:prstGeom prst="rect">
                  <a:avLst/>
                </a:prstGeom>
                <a:noFill/>
                <a:ln w="12700" cap="flat">
                  <a:noFill/>
                  <a:miter lim="800000"/>
                  <a:headEnd type="none" w="med" len="med"/>
                  <a:tailEnd type="none" w="med" len="med"/>
                </a:ln>
              </p:spPr>
              <p:txBody>
                <a:bodyPr wrap="none" lIns="0" tIns="0" rIns="57799" bIns="0" anchor="ctr">
                  <a:prstTxWarp prst="textNoShape">
                    <a:avLst/>
                  </a:prstTxWarp>
                  <a:spAutoFit/>
                </a:bodyPr>
                <a:lstStyle/>
                <a:p>
                  <a:pPr marL="40182"/>
                  <a:r>
                    <a:rPr lang="en-US" sz="1700" dirty="0" err="1">
                      <a:solidFill>
                        <a:srgbClr val="FE00DD"/>
                      </a:solidFill>
                      <a:latin typeface="Symbol" charset="2"/>
                      <a:ea typeface="Symbol" charset="2"/>
                      <a:cs typeface="Symbol" charset="2"/>
                      <a:sym typeface="Symbol" charset="2"/>
                    </a:rPr>
                    <a:t>γ</a:t>
                  </a:r>
                  <a:endParaRPr lang="en-US" sz="1700" dirty="0">
                    <a:solidFill>
                      <a:srgbClr val="FE00DD"/>
                    </a:solidFill>
                    <a:latin typeface="Symbol" charset="2"/>
                    <a:ea typeface="Symbol" charset="2"/>
                    <a:cs typeface="Symbol" charset="2"/>
                    <a:sym typeface="Symbol" charset="2"/>
                  </a:endParaRPr>
                </a:p>
              </p:txBody>
            </p:sp>
          </p:grpSp>
        </p:grpSp>
        <p:grpSp>
          <p:nvGrpSpPr>
            <p:cNvPr id="19" name="Group 50"/>
            <p:cNvGrpSpPr>
              <a:grpSpLocks/>
            </p:cNvGrpSpPr>
            <p:nvPr/>
          </p:nvGrpSpPr>
          <p:grpSpPr bwMode="auto">
            <a:xfrm>
              <a:off x="0" y="3143"/>
              <a:ext cx="2432" cy="2571"/>
              <a:chOff x="0" y="0"/>
              <a:chExt cx="2432" cy="2571"/>
            </a:xfrm>
          </p:grpSpPr>
          <p:pic>
            <p:nvPicPr>
              <p:cNvPr id="109619" name="Picture 51"/>
              <p:cNvPicPr>
                <a:picLocks noChangeArrowheads="1"/>
              </p:cNvPicPr>
              <p:nvPr/>
            </p:nvPicPr>
            <p:blipFill>
              <a:blip r:embed="rId2"/>
              <a:srcRect/>
              <a:stretch>
                <a:fillRect/>
              </a:stretch>
            </p:blipFill>
            <p:spPr bwMode="auto">
              <a:xfrm>
                <a:off x="53" y="551"/>
                <a:ext cx="553" cy="603"/>
              </a:xfrm>
              <a:prstGeom prst="rect">
                <a:avLst/>
              </a:prstGeom>
              <a:noFill/>
              <a:ln w="9525" cap="flat">
                <a:noFill/>
                <a:miter lim="800000"/>
                <a:headEnd/>
                <a:tailEnd/>
              </a:ln>
            </p:spPr>
          </p:pic>
          <p:pic>
            <p:nvPicPr>
              <p:cNvPr id="109620" name="Picture 52"/>
              <p:cNvPicPr>
                <a:picLocks noChangeArrowheads="1"/>
              </p:cNvPicPr>
              <p:nvPr/>
            </p:nvPicPr>
            <p:blipFill>
              <a:blip r:embed="rId2"/>
              <a:srcRect/>
              <a:stretch>
                <a:fillRect/>
              </a:stretch>
            </p:blipFill>
            <p:spPr bwMode="auto">
              <a:xfrm>
                <a:off x="742" y="1779"/>
                <a:ext cx="552" cy="603"/>
              </a:xfrm>
              <a:prstGeom prst="rect">
                <a:avLst/>
              </a:prstGeom>
              <a:noFill/>
              <a:ln w="9525" cap="flat">
                <a:noFill/>
                <a:miter lim="800000"/>
                <a:headEnd/>
                <a:tailEnd/>
              </a:ln>
            </p:spPr>
          </p:pic>
          <p:sp>
            <p:nvSpPr>
              <p:cNvPr id="109621" name="Rectangle 53"/>
              <p:cNvSpPr>
                <a:spLocks/>
              </p:cNvSpPr>
              <p:nvPr/>
            </p:nvSpPr>
            <p:spPr bwMode="auto">
              <a:xfrm>
                <a:off x="0" y="0"/>
                <a:ext cx="751" cy="316"/>
              </a:xfrm>
              <a:prstGeom prst="rect">
                <a:avLst/>
              </a:prstGeom>
              <a:solidFill>
                <a:srgbClr val="FFFFFF"/>
              </a:solidFill>
              <a:ln w="12700" cap="flat">
                <a:noFill/>
                <a:miter lim="800000"/>
                <a:headEnd type="none" w="med" len="med"/>
                <a:tailEnd type="none" w="med" len="med"/>
              </a:ln>
            </p:spPr>
            <p:txBody>
              <a:bodyPr lIns="0" tIns="0" rIns="57799" bIns="0">
                <a:prstTxWarp prst="textNoShape">
                  <a:avLst/>
                </a:prstTxWarp>
              </a:bodyPr>
              <a:lstStyle/>
              <a:p>
                <a:pPr marL="40182" algn="r"/>
                <a:r>
                  <a:rPr lang="en-US" sz="1300" b="1" dirty="0">
                    <a:solidFill>
                      <a:srgbClr val="FE00DD"/>
                    </a:solidFill>
                    <a:latin typeface="Comic Sans MS" charset="0"/>
                    <a:ea typeface="Comic Sans MS" charset="0"/>
                    <a:cs typeface="Comic Sans MS" charset="0"/>
                    <a:sym typeface="Comic Sans MS" charset="0"/>
                  </a:rPr>
                  <a:t>Desktop</a:t>
                </a:r>
              </a:p>
            </p:txBody>
          </p:sp>
          <p:pic>
            <p:nvPicPr>
              <p:cNvPr id="109622" name="Picture 54"/>
              <p:cNvPicPr>
                <a:picLocks noChangeArrowheads="1"/>
              </p:cNvPicPr>
              <p:nvPr/>
            </p:nvPicPr>
            <p:blipFill>
              <a:blip r:embed="rId3"/>
              <a:srcRect/>
              <a:stretch>
                <a:fillRect/>
              </a:stretch>
            </p:blipFill>
            <p:spPr bwMode="auto">
              <a:xfrm>
                <a:off x="1592" y="1802"/>
                <a:ext cx="840" cy="769"/>
              </a:xfrm>
              <a:prstGeom prst="rect">
                <a:avLst/>
              </a:prstGeom>
              <a:noFill/>
              <a:ln w="9525" cap="flat">
                <a:noFill/>
                <a:miter lim="800000"/>
                <a:headEnd/>
                <a:tailEnd/>
              </a:ln>
            </p:spPr>
          </p:pic>
          <p:pic>
            <p:nvPicPr>
              <p:cNvPr id="109623" name="Picture 55"/>
              <p:cNvPicPr>
                <a:picLocks noChangeArrowheads="1"/>
              </p:cNvPicPr>
              <p:nvPr/>
            </p:nvPicPr>
            <p:blipFill>
              <a:blip r:embed="rId4"/>
              <a:srcRect/>
              <a:stretch>
                <a:fillRect/>
              </a:stretch>
            </p:blipFill>
            <p:spPr bwMode="auto">
              <a:xfrm>
                <a:off x="612" y="800"/>
                <a:ext cx="400" cy="910"/>
              </a:xfrm>
              <a:prstGeom prst="rect">
                <a:avLst/>
              </a:prstGeom>
              <a:noFill/>
              <a:ln w="9525" cap="flat">
                <a:noFill/>
                <a:miter lim="800000"/>
                <a:headEnd/>
                <a:tailEnd/>
              </a:ln>
            </p:spPr>
          </p:pic>
        </p:grpSp>
      </p:grpSp>
      <p:grpSp>
        <p:nvGrpSpPr>
          <p:cNvPr id="20" name="Group 56"/>
          <p:cNvGrpSpPr>
            <a:grpSpLocks/>
          </p:cNvGrpSpPr>
          <p:nvPr/>
        </p:nvGrpSpPr>
        <p:grpSpPr bwMode="auto">
          <a:xfrm>
            <a:off x="3203526" y="1756916"/>
            <a:ext cx="3844230" cy="3011537"/>
            <a:chOff x="0" y="0"/>
            <a:chExt cx="3444" cy="2697"/>
          </a:xfrm>
        </p:grpSpPr>
        <p:sp>
          <p:nvSpPr>
            <p:cNvPr id="109625" name="Oval 57"/>
            <p:cNvSpPr>
              <a:spLocks/>
            </p:cNvSpPr>
            <p:nvPr/>
          </p:nvSpPr>
          <p:spPr bwMode="auto">
            <a:xfrm>
              <a:off x="286" y="233"/>
              <a:ext cx="2669" cy="2379"/>
            </a:xfrm>
            <a:prstGeom prst="ellipse">
              <a:avLst/>
            </a:prstGeom>
            <a:noFill/>
            <a:ln w="57150" cap="flat">
              <a:solidFill>
                <a:srgbClr val="0000FF"/>
              </a:solidFill>
              <a:prstDash val="sysDot"/>
              <a:round/>
              <a:headEnd type="none" w="med" len="med"/>
              <a:tailEnd type="none" w="med" len="med"/>
            </a:ln>
          </p:spPr>
          <p:txBody>
            <a:bodyPr lIns="0" tIns="0" rIns="0" bIns="0">
              <a:prstTxWarp prst="textNoShape">
                <a:avLst/>
              </a:prstTxWarp>
            </a:bodyPr>
            <a:lstStyle/>
            <a:p>
              <a:endParaRPr lang="en-US"/>
            </a:p>
          </p:txBody>
        </p:sp>
        <p:grpSp>
          <p:nvGrpSpPr>
            <p:cNvPr id="21" name="Group 58"/>
            <p:cNvGrpSpPr>
              <a:grpSpLocks/>
            </p:cNvGrpSpPr>
            <p:nvPr/>
          </p:nvGrpSpPr>
          <p:grpSpPr bwMode="auto">
            <a:xfrm>
              <a:off x="0" y="0"/>
              <a:ext cx="3444" cy="2697"/>
              <a:chOff x="0" y="0"/>
              <a:chExt cx="3444" cy="2697"/>
            </a:xfrm>
          </p:grpSpPr>
          <p:grpSp>
            <p:nvGrpSpPr>
              <p:cNvPr id="22" name="Group 59"/>
              <p:cNvGrpSpPr>
                <a:grpSpLocks/>
              </p:cNvGrpSpPr>
              <p:nvPr/>
            </p:nvGrpSpPr>
            <p:grpSpPr bwMode="auto">
              <a:xfrm>
                <a:off x="1914" y="2114"/>
                <a:ext cx="1072" cy="561"/>
                <a:chOff x="0" y="0"/>
                <a:chExt cx="1072" cy="560"/>
              </a:xfrm>
            </p:grpSpPr>
            <p:sp>
              <p:nvSpPr>
                <p:cNvPr id="109628" name="Oval 60"/>
                <p:cNvSpPr>
                  <a:spLocks/>
                </p:cNvSpPr>
                <p:nvPr/>
              </p:nvSpPr>
              <p:spPr bwMode="auto">
                <a:xfrm>
                  <a:off x="0" y="0"/>
                  <a:ext cx="1072" cy="560"/>
                </a:xfrm>
                <a:prstGeom prst="ellipse">
                  <a:avLst/>
                </a:prstGeom>
                <a:solidFill>
                  <a:srgbClr val="FFFF99"/>
                </a:solid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109629" name="Rectangle 61"/>
                <p:cNvSpPr>
                  <a:spLocks/>
                </p:cNvSpPr>
                <p:nvPr/>
              </p:nvSpPr>
              <p:spPr bwMode="auto">
                <a:xfrm>
                  <a:off x="192" y="157"/>
                  <a:ext cx="737" cy="248"/>
                </a:xfrm>
                <a:prstGeom prst="rect">
                  <a:avLst/>
                </a:prstGeom>
                <a:noFill/>
                <a:ln w="12700" cap="flat">
                  <a:noFill/>
                  <a:miter lim="800000"/>
                  <a:headEnd type="none" w="med" len="med"/>
                  <a:tailEnd type="none" w="med" len="med"/>
                </a:ln>
              </p:spPr>
              <p:txBody>
                <a:bodyPr wrap="none" lIns="38100" tIns="38100" rIns="94916" bIns="38100" anchor="ctr">
                  <a:prstTxWarp prst="textNoShape">
                    <a:avLst/>
                  </a:prstTxWarp>
                  <a:spAutoFit/>
                </a:bodyPr>
                <a:lstStyle/>
                <a:p>
                  <a:pPr marL="12278"/>
                  <a:r>
                    <a:rPr lang="en-US" sz="1300" b="1" dirty="0">
                      <a:solidFill>
                        <a:srgbClr val="FF3300"/>
                      </a:solidFill>
                      <a:latin typeface="Comic Sans MS" charset="0"/>
                      <a:ea typeface="Comic Sans MS" charset="0"/>
                      <a:cs typeface="Comic Sans MS" charset="0"/>
                      <a:sym typeface="Comic Sans MS" charset="0"/>
                    </a:rPr>
                    <a:t>Germany</a:t>
                  </a:r>
                </a:p>
              </p:txBody>
            </p:sp>
          </p:grpSp>
          <p:grpSp>
            <p:nvGrpSpPr>
              <p:cNvPr id="23" name="Group 62"/>
              <p:cNvGrpSpPr>
                <a:grpSpLocks/>
              </p:cNvGrpSpPr>
              <p:nvPr/>
            </p:nvGrpSpPr>
            <p:grpSpPr bwMode="auto">
              <a:xfrm>
                <a:off x="0" y="0"/>
                <a:ext cx="3444" cy="2697"/>
                <a:chOff x="0" y="0"/>
                <a:chExt cx="3444" cy="2697"/>
              </a:xfrm>
            </p:grpSpPr>
            <p:grpSp>
              <p:nvGrpSpPr>
                <p:cNvPr id="24" name="Group 63"/>
                <p:cNvGrpSpPr>
                  <a:grpSpLocks/>
                </p:cNvGrpSpPr>
                <p:nvPr/>
              </p:nvGrpSpPr>
              <p:grpSpPr bwMode="auto">
                <a:xfrm>
                  <a:off x="0" y="0"/>
                  <a:ext cx="3444" cy="2697"/>
                  <a:chOff x="0" y="0"/>
                  <a:chExt cx="3444" cy="2697"/>
                </a:xfrm>
              </p:grpSpPr>
              <p:grpSp>
                <p:nvGrpSpPr>
                  <p:cNvPr id="25" name="Group 64"/>
                  <p:cNvGrpSpPr>
                    <a:grpSpLocks/>
                  </p:cNvGrpSpPr>
                  <p:nvPr/>
                </p:nvGrpSpPr>
                <p:grpSpPr bwMode="auto">
                  <a:xfrm>
                    <a:off x="0" y="209"/>
                    <a:ext cx="3444" cy="2488"/>
                    <a:chOff x="0" y="0"/>
                    <a:chExt cx="3444" cy="2488"/>
                  </a:xfrm>
                </p:grpSpPr>
                <p:sp>
                  <p:nvSpPr>
                    <p:cNvPr id="109633" name="Rectangle 65"/>
                    <p:cNvSpPr>
                      <a:spLocks/>
                    </p:cNvSpPr>
                    <p:nvPr/>
                  </p:nvSpPr>
                  <p:spPr bwMode="auto">
                    <a:xfrm>
                      <a:off x="0" y="880"/>
                      <a:ext cx="650" cy="234"/>
                    </a:xfrm>
                    <a:prstGeom prst="rect">
                      <a:avLst/>
                    </a:prstGeom>
                    <a:solidFill>
                      <a:srgbClr val="FFFFFF"/>
                    </a:solidFill>
                    <a:ln w="12700" cap="flat">
                      <a:noFill/>
                      <a:miter lim="800000"/>
                      <a:headEnd type="none" w="med" len="med"/>
                      <a:tailEnd type="none" w="med" len="med"/>
                    </a:ln>
                  </p:spPr>
                  <p:txBody>
                    <a:bodyPr wrap="none" lIns="0" tIns="0" rIns="57799" bIns="0">
                      <a:prstTxWarp prst="textNoShape">
                        <a:avLst/>
                      </a:prstTxWarp>
                      <a:spAutoFit/>
                    </a:bodyPr>
                    <a:lstStyle/>
                    <a:p>
                      <a:pPr marL="40182"/>
                      <a:r>
                        <a:rPr lang="en-US" sz="1700" b="1" dirty="0">
                          <a:solidFill>
                            <a:srgbClr val="FF3300"/>
                          </a:solidFill>
                          <a:latin typeface="Comic Sans MS" charset="0"/>
                          <a:ea typeface="Comic Sans MS" charset="0"/>
                          <a:cs typeface="Comic Sans MS" charset="0"/>
                          <a:sym typeface="Comic Sans MS" charset="0"/>
                        </a:rPr>
                        <a:t>Tier 1</a:t>
                      </a:r>
                    </a:p>
                  </p:txBody>
                </p:sp>
                <p:grpSp>
                  <p:nvGrpSpPr>
                    <p:cNvPr id="26" name="Group 66"/>
                    <p:cNvGrpSpPr>
                      <a:grpSpLocks/>
                    </p:cNvGrpSpPr>
                    <p:nvPr/>
                  </p:nvGrpSpPr>
                  <p:grpSpPr bwMode="auto">
                    <a:xfrm>
                      <a:off x="211" y="242"/>
                      <a:ext cx="1072" cy="561"/>
                      <a:chOff x="0" y="0"/>
                      <a:chExt cx="1072" cy="560"/>
                    </a:xfrm>
                  </p:grpSpPr>
                  <p:sp>
                    <p:nvSpPr>
                      <p:cNvPr id="109635" name="Oval 67"/>
                      <p:cNvSpPr>
                        <a:spLocks/>
                      </p:cNvSpPr>
                      <p:nvPr/>
                    </p:nvSpPr>
                    <p:spPr bwMode="auto">
                      <a:xfrm>
                        <a:off x="0" y="0"/>
                        <a:ext cx="1072" cy="560"/>
                      </a:xfrm>
                      <a:prstGeom prst="ellipse">
                        <a:avLst/>
                      </a:prstGeom>
                      <a:solidFill>
                        <a:srgbClr val="FFFF99"/>
                      </a:solid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109636" name="Rectangle 68"/>
                      <p:cNvSpPr>
                        <a:spLocks/>
                      </p:cNvSpPr>
                      <p:nvPr/>
                    </p:nvSpPr>
                    <p:spPr bwMode="auto">
                      <a:xfrm>
                        <a:off x="334" y="157"/>
                        <a:ext cx="443" cy="248"/>
                      </a:xfrm>
                      <a:prstGeom prst="rect">
                        <a:avLst/>
                      </a:prstGeom>
                      <a:noFill/>
                      <a:ln w="12700" cap="flat">
                        <a:noFill/>
                        <a:miter lim="800000"/>
                        <a:headEnd type="none" w="med" len="med"/>
                        <a:tailEnd type="none" w="med" len="med"/>
                      </a:ln>
                    </p:spPr>
                    <p:txBody>
                      <a:bodyPr wrap="none" lIns="38100" tIns="38100" rIns="94916" bIns="38100" anchor="ctr">
                        <a:prstTxWarp prst="textNoShape">
                          <a:avLst/>
                        </a:prstTxWarp>
                        <a:spAutoFit/>
                      </a:bodyPr>
                      <a:lstStyle/>
                      <a:p>
                        <a:pPr marL="12278"/>
                        <a:r>
                          <a:rPr lang="en-US" sz="1300" b="1" dirty="0">
                            <a:solidFill>
                              <a:srgbClr val="FF3300"/>
                            </a:solidFill>
                            <a:latin typeface="Comic Sans MS" charset="0"/>
                            <a:ea typeface="Comic Sans MS" charset="0"/>
                            <a:cs typeface="Comic Sans MS" charset="0"/>
                            <a:sym typeface="Comic Sans MS" charset="0"/>
                          </a:rPr>
                          <a:t>USA</a:t>
                        </a:r>
                      </a:p>
                    </p:txBody>
                  </p:sp>
                </p:grpSp>
                <p:grpSp>
                  <p:nvGrpSpPr>
                    <p:cNvPr id="27" name="Group 69"/>
                    <p:cNvGrpSpPr>
                      <a:grpSpLocks/>
                    </p:cNvGrpSpPr>
                    <p:nvPr/>
                  </p:nvGrpSpPr>
                  <p:grpSpPr bwMode="auto">
                    <a:xfrm>
                      <a:off x="2057" y="0"/>
                      <a:ext cx="1072" cy="560"/>
                      <a:chOff x="0" y="0"/>
                      <a:chExt cx="1072" cy="560"/>
                    </a:xfrm>
                  </p:grpSpPr>
                  <p:sp>
                    <p:nvSpPr>
                      <p:cNvPr id="109638" name="Oval 70"/>
                      <p:cNvSpPr>
                        <a:spLocks/>
                      </p:cNvSpPr>
                      <p:nvPr/>
                    </p:nvSpPr>
                    <p:spPr bwMode="auto">
                      <a:xfrm>
                        <a:off x="0" y="0"/>
                        <a:ext cx="1072" cy="560"/>
                      </a:xfrm>
                      <a:prstGeom prst="ellipse">
                        <a:avLst/>
                      </a:prstGeom>
                      <a:solidFill>
                        <a:srgbClr val="FFFF99"/>
                      </a:solid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109639" name="Rectangle 71"/>
                      <p:cNvSpPr>
                        <a:spLocks/>
                      </p:cNvSpPr>
                      <p:nvPr/>
                    </p:nvSpPr>
                    <p:spPr bwMode="auto">
                      <a:xfrm>
                        <a:off x="393" y="160"/>
                        <a:ext cx="327" cy="248"/>
                      </a:xfrm>
                      <a:prstGeom prst="rect">
                        <a:avLst/>
                      </a:prstGeom>
                      <a:noFill/>
                      <a:ln w="12700" cap="flat">
                        <a:noFill/>
                        <a:miter lim="800000"/>
                        <a:headEnd type="none" w="med" len="med"/>
                        <a:tailEnd type="none" w="med" len="med"/>
                      </a:ln>
                    </p:spPr>
                    <p:txBody>
                      <a:bodyPr wrap="none" lIns="38100" tIns="38100" rIns="94916" bIns="38100" anchor="ctr">
                        <a:prstTxWarp prst="textNoShape">
                          <a:avLst/>
                        </a:prstTxWarp>
                        <a:spAutoFit/>
                      </a:bodyPr>
                      <a:lstStyle/>
                      <a:p>
                        <a:pPr marL="12278"/>
                        <a:r>
                          <a:rPr lang="en-US" sz="1300" b="1" dirty="0">
                            <a:solidFill>
                              <a:srgbClr val="FF3300"/>
                            </a:solidFill>
                            <a:latin typeface="Comic Sans MS" charset="0"/>
                            <a:ea typeface="Comic Sans MS" charset="0"/>
                            <a:cs typeface="Comic Sans MS" charset="0"/>
                            <a:sym typeface="Comic Sans MS" charset="0"/>
                          </a:rPr>
                          <a:t>UK</a:t>
                        </a:r>
                      </a:p>
                    </p:txBody>
                  </p:sp>
                </p:grpSp>
                <p:grpSp>
                  <p:nvGrpSpPr>
                    <p:cNvPr id="28" name="Group 72"/>
                    <p:cNvGrpSpPr>
                      <a:grpSpLocks/>
                    </p:cNvGrpSpPr>
                    <p:nvPr/>
                  </p:nvGrpSpPr>
                  <p:grpSpPr bwMode="auto">
                    <a:xfrm>
                      <a:off x="2372" y="626"/>
                      <a:ext cx="1072" cy="561"/>
                      <a:chOff x="0" y="0"/>
                      <a:chExt cx="1072" cy="560"/>
                    </a:xfrm>
                  </p:grpSpPr>
                  <p:sp>
                    <p:nvSpPr>
                      <p:cNvPr id="109641" name="Oval 73"/>
                      <p:cNvSpPr>
                        <a:spLocks/>
                      </p:cNvSpPr>
                      <p:nvPr/>
                    </p:nvSpPr>
                    <p:spPr bwMode="auto">
                      <a:xfrm>
                        <a:off x="0" y="0"/>
                        <a:ext cx="1072" cy="560"/>
                      </a:xfrm>
                      <a:prstGeom prst="ellipse">
                        <a:avLst/>
                      </a:prstGeom>
                      <a:solidFill>
                        <a:srgbClr val="FFFF99"/>
                      </a:solid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109642" name="Rectangle 74"/>
                      <p:cNvSpPr>
                        <a:spLocks/>
                      </p:cNvSpPr>
                      <p:nvPr/>
                    </p:nvSpPr>
                    <p:spPr bwMode="auto">
                      <a:xfrm>
                        <a:off x="256" y="161"/>
                        <a:ext cx="604" cy="248"/>
                      </a:xfrm>
                      <a:prstGeom prst="rect">
                        <a:avLst/>
                      </a:prstGeom>
                      <a:noFill/>
                      <a:ln w="12700" cap="flat">
                        <a:noFill/>
                        <a:miter lim="800000"/>
                        <a:headEnd type="none" w="med" len="med"/>
                        <a:tailEnd type="none" w="med" len="med"/>
                      </a:ln>
                    </p:spPr>
                    <p:txBody>
                      <a:bodyPr wrap="none" lIns="38100" tIns="38100" rIns="94916" bIns="38100" anchor="ctr">
                        <a:prstTxWarp prst="textNoShape">
                          <a:avLst/>
                        </a:prstTxWarp>
                        <a:spAutoFit/>
                      </a:bodyPr>
                      <a:lstStyle/>
                      <a:p>
                        <a:pPr marL="12278"/>
                        <a:r>
                          <a:rPr lang="en-US" sz="1300" b="1" dirty="0">
                            <a:solidFill>
                              <a:srgbClr val="FF3300"/>
                            </a:solidFill>
                            <a:latin typeface="Comic Sans MS" charset="0"/>
                            <a:ea typeface="Comic Sans MS" charset="0"/>
                            <a:cs typeface="Comic Sans MS" charset="0"/>
                            <a:sym typeface="Comic Sans MS" charset="0"/>
                          </a:rPr>
                          <a:t>France</a:t>
                        </a:r>
                      </a:p>
                    </p:txBody>
                  </p:sp>
                </p:grpSp>
                <p:grpSp>
                  <p:nvGrpSpPr>
                    <p:cNvPr id="29" name="Group 75"/>
                    <p:cNvGrpSpPr>
                      <a:grpSpLocks/>
                    </p:cNvGrpSpPr>
                    <p:nvPr/>
                  </p:nvGrpSpPr>
                  <p:grpSpPr bwMode="auto">
                    <a:xfrm>
                      <a:off x="74" y="1347"/>
                      <a:ext cx="1072" cy="561"/>
                      <a:chOff x="0" y="0"/>
                      <a:chExt cx="1072" cy="560"/>
                    </a:xfrm>
                  </p:grpSpPr>
                  <p:sp>
                    <p:nvSpPr>
                      <p:cNvPr id="109644" name="Oval 76"/>
                      <p:cNvSpPr>
                        <a:spLocks/>
                      </p:cNvSpPr>
                      <p:nvPr/>
                    </p:nvSpPr>
                    <p:spPr bwMode="auto">
                      <a:xfrm>
                        <a:off x="0" y="0"/>
                        <a:ext cx="1072" cy="560"/>
                      </a:xfrm>
                      <a:prstGeom prst="ellipse">
                        <a:avLst/>
                      </a:prstGeom>
                      <a:solidFill>
                        <a:srgbClr val="FFFF99"/>
                      </a:solid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109645" name="Rectangle 77"/>
                      <p:cNvSpPr>
                        <a:spLocks/>
                      </p:cNvSpPr>
                      <p:nvPr/>
                    </p:nvSpPr>
                    <p:spPr bwMode="auto">
                      <a:xfrm>
                        <a:off x="317" y="157"/>
                        <a:ext cx="479" cy="248"/>
                      </a:xfrm>
                      <a:prstGeom prst="rect">
                        <a:avLst/>
                      </a:prstGeom>
                      <a:noFill/>
                      <a:ln w="12700" cap="flat">
                        <a:noFill/>
                        <a:miter lim="800000"/>
                        <a:headEnd type="none" w="med" len="med"/>
                        <a:tailEnd type="none" w="med" len="med"/>
                      </a:ln>
                    </p:spPr>
                    <p:txBody>
                      <a:bodyPr wrap="none" lIns="38100" tIns="38100" rIns="94916" bIns="38100" anchor="ctr">
                        <a:prstTxWarp prst="textNoShape">
                          <a:avLst/>
                        </a:prstTxWarp>
                        <a:spAutoFit/>
                      </a:bodyPr>
                      <a:lstStyle/>
                      <a:p>
                        <a:pPr marL="12278"/>
                        <a:r>
                          <a:rPr lang="en-US" sz="1300" b="1" dirty="0">
                            <a:solidFill>
                              <a:srgbClr val="FF3300"/>
                            </a:solidFill>
                            <a:latin typeface="Comic Sans MS" charset="0"/>
                            <a:ea typeface="Comic Sans MS" charset="0"/>
                            <a:cs typeface="Comic Sans MS" charset="0"/>
                            <a:sym typeface="Comic Sans MS" charset="0"/>
                          </a:rPr>
                          <a:t>Italy</a:t>
                        </a:r>
                      </a:p>
                    </p:txBody>
                  </p:sp>
                </p:grpSp>
                <p:grpSp>
                  <p:nvGrpSpPr>
                    <p:cNvPr id="30" name="Group 78"/>
                    <p:cNvGrpSpPr>
                      <a:grpSpLocks/>
                    </p:cNvGrpSpPr>
                    <p:nvPr/>
                  </p:nvGrpSpPr>
                  <p:grpSpPr bwMode="auto">
                    <a:xfrm>
                      <a:off x="754" y="1928"/>
                      <a:ext cx="1072" cy="560"/>
                      <a:chOff x="0" y="0"/>
                      <a:chExt cx="1072" cy="560"/>
                    </a:xfrm>
                  </p:grpSpPr>
                  <p:sp>
                    <p:nvSpPr>
                      <p:cNvPr id="109647" name="Oval 79"/>
                      <p:cNvSpPr>
                        <a:spLocks/>
                      </p:cNvSpPr>
                      <p:nvPr/>
                    </p:nvSpPr>
                    <p:spPr bwMode="auto">
                      <a:xfrm>
                        <a:off x="0" y="0"/>
                        <a:ext cx="1072" cy="560"/>
                      </a:xfrm>
                      <a:prstGeom prst="ellipse">
                        <a:avLst/>
                      </a:prstGeom>
                      <a:solidFill>
                        <a:srgbClr val="FFFF99"/>
                      </a:solid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109648" name="Rectangle 80"/>
                      <p:cNvSpPr>
                        <a:spLocks/>
                      </p:cNvSpPr>
                      <p:nvPr/>
                    </p:nvSpPr>
                    <p:spPr bwMode="auto">
                      <a:xfrm>
                        <a:off x="313" y="157"/>
                        <a:ext cx="488" cy="248"/>
                      </a:xfrm>
                      <a:prstGeom prst="rect">
                        <a:avLst/>
                      </a:prstGeom>
                      <a:noFill/>
                      <a:ln w="12700" cap="flat">
                        <a:noFill/>
                        <a:miter lim="800000"/>
                        <a:headEnd type="none" w="med" len="med"/>
                        <a:tailEnd type="none" w="med" len="med"/>
                      </a:ln>
                    </p:spPr>
                    <p:txBody>
                      <a:bodyPr wrap="none" lIns="38100" tIns="38100" rIns="94916" bIns="38100" anchor="ctr">
                        <a:prstTxWarp prst="textNoShape">
                          <a:avLst/>
                        </a:prstTxWarp>
                        <a:spAutoFit/>
                      </a:bodyPr>
                      <a:lstStyle/>
                      <a:p>
                        <a:pPr marL="12278"/>
                        <a:r>
                          <a:rPr lang="en-US" sz="1300" b="1" dirty="0">
                            <a:solidFill>
                              <a:srgbClr val="FF3300"/>
                            </a:solidFill>
                            <a:latin typeface="Comic Sans MS" charset="0"/>
                            <a:ea typeface="Comic Sans MS" charset="0"/>
                            <a:cs typeface="Comic Sans MS" charset="0"/>
                            <a:sym typeface="Comic Sans MS" charset="0"/>
                          </a:rPr>
                          <a:t>……….</a:t>
                        </a:r>
                      </a:p>
                    </p:txBody>
                  </p:sp>
                </p:grpSp>
              </p:grpSp>
              <p:grpSp>
                <p:nvGrpSpPr>
                  <p:cNvPr id="31" name="Group 81"/>
                  <p:cNvGrpSpPr>
                    <a:grpSpLocks/>
                  </p:cNvGrpSpPr>
                  <p:nvPr/>
                </p:nvGrpSpPr>
                <p:grpSpPr bwMode="auto">
                  <a:xfrm>
                    <a:off x="966" y="0"/>
                    <a:ext cx="1089" cy="560"/>
                    <a:chOff x="0" y="0"/>
                    <a:chExt cx="1089" cy="560"/>
                  </a:xfrm>
                </p:grpSpPr>
                <p:sp>
                  <p:nvSpPr>
                    <p:cNvPr id="109650" name="Oval 82"/>
                    <p:cNvSpPr>
                      <a:spLocks/>
                    </p:cNvSpPr>
                    <p:nvPr/>
                  </p:nvSpPr>
                  <p:spPr bwMode="auto">
                    <a:xfrm>
                      <a:off x="0" y="0"/>
                      <a:ext cx="1072" cy="560"/>
                    </a:xfrm>
                    <a:prstGeom prst="ellipse">
                      <a:avLst/>
                    </a:prstGeom>
                    <a:solidFill>
                      <a:srgbClr val="FFFF99"/>
                    </a:solid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109651" name="Rectangle 83"/>
                    <p:cNvSpPr>
                      <a:spLocks/>
                    </p:cNvSpPr>
                    <p:nvPr/>
                  </p:nvSpPr>
                  <p:spPr bwMode="auto">
                    <a:xfrm>
                      <a:off x="44" y="157"/>
                      <a:ext cx="1045" cy="248"/>
                    </a:xfrm>
                    <a:prstGeom prst="rect">
                      <a:avLst/>
                    </a:prstGeom>
                    <a:noFill/>
                    <a:ln w="12700" cap="flat">
                      <a:noFill/>
                      <a:miter lim="800000"/>
                      <a:headEnd type="none" w="med" len="med"/>
                      <a:tailEnd type="none" w="med" len="med"/>
                    </a:ln>
                  </p:spPr>
                  <p:txBody>
                    <a:bodyPr wrap="none" lIns="38100" tIns="38100" rIns="94916" bIns="38100" anchor="ctr">
                      <a:prstTxWarp prst="textNoShape">
                        <a:avLst/>
                      </a:prstTxWarp>
                      <a:spAutoFit/>
                    </a:bodyPr>
                    <a:lstStyle/>
                    <a:p>
                      <a:pPr marL="12278"/>
                      <a:r>
                        <a:rPr lang="en-US" sz="1300" b="1" dirty="0">
                          <a:solidFill>
                            <a:srgbClr val="FF3300"/>
                          </a:solidFill>
                          <a:latin typeface="Comic Sans MS" charset="0"/>
                          <a:ea typeface="Comic Sans MS" charset="0"/>
                          <a:cs typeface="Comic Sans MS" charset="0"/>
                          <a:sym typeface="Comic Sans MS" charset="0"/>
                        </a:rPr>
                        <a:t>CERN Tier 1</a:t>
                      </a:r>
                    </a:p>
                  </p:txBody>
                </p:sp>
              </p:grpSp>
            </p:grpSp>
            <p:grpSp>
              <p:nvGrpSpPr>
                <p:cNvPr id="109568" name="Group 84"/>
                <p:cNvGrpSpPr>
                  <a:grpSpLocks/>
                </p:cNvGrpSpPr>
                <p:nvPr/>
              </p:nvGrpSpPr>
              <p:grpSpPr bwMode="auto">
                <a:xfrm>
                  <a:off x="2284" y="1514"/>
                  <a:ext cx="1072" cy="561"/>
                  <a:chOff x="0" y="0"/>
                  <a:chExt cx="1072" cy="560"/>
                </a:xfrm>
              </p:grpSpPr>
              <p:sp>
                <p:nvSpPr>
                  <p:cNvPr id="109653" name="Oval 85"/>
                  <p:cNvSpPr>
                    <a:spLocks/>
                  </p:cNvSpPr>
                  <p:nvPr/>
                </p:nvSpPr>
                <p:spPr bwMode="auto">
                  <a:xfrm>
                    <a:off x="0" y="0"/>
                    <a:ext cx="1072" cy="560"/>
                  </a:xfrm>
                  <a:prstGeom prst="ellipse">
                    <a:avLst/>
                  </a:prstGeom>
                  <a:solidFill>
                    <a:srgbClr val="FFFF99"/>
                  </a:solid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109654" name="Rectangle 86"/>
                  <p:cNvSpPr>
                    <a:spLocks/>
                  </p:cNvSpPr>
                  <p:nvPr/>
                </p:nvSpPr>
                <p:spPr bwMode="auto">
                  <a:xfrm>
                    <a:off x="313" y="157"/>
                    <a:ext cx="488" cy="248"/>
                  </a:xfrm>
                  <a:prstGeom prst="rect">
                    <a:avLst/>
                  </a:prstGeom>
                  <a:noFill/>
                  <a:ln w="12700" cap="flat">
                    <a:noFill/>
                    <a:miter lim="800000"/>
                    <a:headEnd type="none" w="med" len="med"/>
                    <a:tailEnd type="none" w="med" len="med"/>
                  </a:ln>
                </p:spPr>
                <p:txBody>
                  <a:bodyPr wrap="none" lIns="38100" tIns="38100" rIns="94916" bIns="38100" anchor="ctr">
                    <a:prstTxWarp prst="textNoShape">
                      <a:avLst/>
                    </a:prstTxWarp>
                    <a:spAutoFit/>
                  </a:bodyPr>
                  <a:lstStyle/>
                  <a:p>
                    <a:pPr marL="12278"/>
                    <a:r>
                      <a:rPr lang="en-US" sz="1300" b="1" dirty="0">
                        <a:solidFill>
                          <a:srgbClr val="FF3300"/>
                        </a:solidFill>
                        <a:latin typeface="Comic Sans MS" charset="0"/>
                        <a:ea typeface="Comic Sans MS" charset="0"/>
                        <a:cs typeface="Comic Sans MS" charset="0"/>
                        <a:sym typeface="Comic Sans MS" charset="0"/>
                      </a:rPr>
                      <a:t>……….</a:t>
                    </a:r>
                  </a:p>
                </p:txBody>
              </p:sp>
            </p:grpSp>
          </p:grpSp>
        </p:grpSp>
      </p:grpSp>
      <p:grpSp>
        <p:nvGrpSpPr>
          <p:cNvPr id="109573" name="Group 87"/>
          <p:cNvGrpSpPr>
            <a:grpSpLocks/>
          </p:cNvGrpSpPr>
          <p:nvPr/>
        </p:nvGrpSpPr>
        <p:grpSpPr bwMode="auto">
          <a:xfrm>
            <a:off x="4491633" y="2803922"/>
            <a:ext cx="1290340" cy="885155"/>
            <a:chOff x="0" y="0"/>
            <a:chExt cx="1156" cy="793"/>
          </a:xfrm>
        </p:grpSpPr>
        <p:pic>
          <p:nvPicPr>
            <p:cNvPr id="109656" name="Picture 88"/>
            <p:cNvPicPr>
              <a:picLocks noChangeArrowheads="1"/>
            </p:cNvPicPr>
            <p:nvPr/>
          </p:nvPicPr>
          <p:blipFill>
            <a:blip r:embed="rId5"/>
            <a:srcRect/>
            <a:stretch>
              <a:fillRect/>
            </a:stretch>
          </p:blipFill>
          <p:spPr bwMode="auto">
            <a:xfrm>
              <a:off x="0" y="0"/>
              <a:ext cx="1156" cy="745"/>
            </a:xfrm>
            <a:prstGeom prst="rect">
              <a:avLst/>
            </a:prstGeom>
            <a:noFill/>
            <a:ln w="9525" cap="flat">
              <a:noFill/>
              <a:miter lim="800000"/>
              <a:headEnd/>
              <a:tailEnd/>
            </a:ln>
          </p:spPr>
        </p:pic>
        <p:sp>
          <p:nvSpPr>
            <p:cNvPr id="109657" name="Rectangle 89"/>
            <p:cNvSpPr>
              <a:spLocks/>
            </p:cNvSpPr>
            <p:nvPr/>
          </p:nvSpPr>
          <p:spPr bwMode="auto">
            <a:xfrm>
              <a:off x="249" y="692"/>
              <a:ext cx="593" cy="101"/>
            </a:xfrm>
            <a:prstGeom prst="rect">
              <a:avLst/>
            </a:prstGeom>
            <a:noFill/>
            <a:ln w="12700" cap="flat">
              <a:noFill/>
              <a:miter lim="800000"/>
              <a:headEnd type="none" w="med" len="med"/>
              <a:tailEnd type="none" w="med" len="med"/>
            </a:ln>
          </p:spPr>
          <p:txBody>
            <a:bodyPr wrap="none" lIns="0" tIns="0" rIns="58702" bIns="0">
              <a:prstTxWarp prst="textNoShape">
                <a:avLst/>
              </a:prstTxWarp>
              <a:spAutoFit/>
            </a:bodyPr>
            <a:lstStyle/>
            <a:p>
              <a:pPr marL="40182">
                <a:lnSpc>
                  <a:spcPct val="90000"/>
                </a:lnSpc>
              </a:pPr>
              <a:r>
                <a:rPr lang="en-US" sz="800" dirty="0">
                  <a:latin typeface="Comic Sans MS" charset="0"/>
                  <a:ea typeface="Comic Sans MS" charset="0"/>
                  <a:cs typeface="Comic Sans MS" charset="0"/>
                  <a:sym typeface="Comic Sans MS" charset="0"/>
                </a:rPr>
                <a:t>CERN Tier 0</a:t>
              </a:r>
            </a:p>
          </p:txBody>
        </p:sp>
      </p:grpSp>
    </p:spTree>
  </p:cSld>
  <p:clrMapOvr>
    <a:masterClrMapping/>
  </p:clrMapOvr>
  <mc:AlternateContent>
    <mc:Choice xmlns:mp="http://schemas.microsoft.com/office/mac/powerpoint/2008/main" Requires="mp">
      <mp:transition spd="med">
        <mp:cube dir="r"/>
      </mp:transition>
    </mc:Choice>
    <mc:Fallback>
      <p:transition spd="med">
        <p:cover dir="r"/>
      </p:transition>
    </mc:Fallback>
  </mc:AlternateContent>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934B1218-D830-D047-B7AC-5071B5D0157B}" type="slidenum">
              <a:rPr lang="en-US"/>
              <a:pPr/>
              <a:t>87</a:t>
            </a:fld>
            <a:endParaRPr lang="en-US"/>
          </a:p>
        </p:txBody>
      </p:sp>
      <p:sp>
        <p:nvSpPr>
          <p:cNvPr id="110593" name="Rectangle 1"/>
          <p:cNvSpPr>
            <a:spLocks/>
          </p:cNvSpPr>
          <p:nvPr/>
        </p:nvSpPr>
        <p:spPr bwMode="auto">
          <a:xfrm>
            <a:off x="687586" y="6250781"/>
            <a:ext cx="1919883" cy="250031"/>
          </a:xfrm>
          <a:prstGeom prst="rect">
            <a:avLst/>
          </a:prstGeom>
          <a:noFill/>
          <a:ln w="12700" cap="flat">
            <a:noFill/>
            <a:miter lim="800000"/>
            <a:headEnd type="none" w="med" len="med"/>
            <a:tailEnd type="none" w="med" len="med"/>
          </a:ln>
        </p:spPr>
        <p:txBody>
          <a:bodyPr lIns="0" tIns="0" rIns="40638" bIns="0">
            <a:prstTxWarp prst="textNoShape">
              <a:avLst/>
            </a:prstTxWarp>
          </a:bodyPr>
          <a:lstStyle/>
          <a:p>
            <a:pPr marL="40182"/>
            <a:r>
              <a:rPr lang="en-US" sz="1300" dirty="0">
                <a:latin typeface="Times New Roman" charset="0"/>
                <a:ea typeface="Times New Roman" charset="0"/>
                <a:cs typeface="Times New Roman" charset="0"/>
                <a:sym typeface="Times New Roman" charset="0"/>
              </a:rPr>
              <a:t>In-Kwon YOO</a:t>
            </a:r>
          </a:p>
        </p:txBody>
      </p:sp>
      <p:sp>
        <p:nvSpPr>
          <p:cNvPr id="110594" name="Rectangle 2"/>
          <p:cNvSpPr>
            <a:spLocks/>
          </p:cNvSpPr>
          <p:nvPr/>
        </p:nvSpPr>
        <p:spPr bwMode="auto">
          <a:xfrm>
            <a:off x="3125391" y="6250781"/>
            <a:ext cx="2911078" cy="232172"/>
          </a:xfrm>
          <a:prstGeom prst="rect">
            <a:avLst/>
          </a:prstGeom>
          <a:noFill/>
          <a:ln w="12700" cap="flat">
            <a:noFill/>
            <a:miter lim="800000"/>
            <a:headEnd type="none" w="med" len="med"/>
            <a:tailEnd type="none" w="med" len="med"/>
          </a:ln>
        </p:spPr>
        <p:txBody>
          <a:bodyPr lIns="0" tIns="0" rIns="40638" bIns="0">
            <a:prstTxWarp prst="textNoShape">
              <a:avLst/>
            </a:prstTxWarp>
          </a:bodyPr>
          <a:lstStyle/>
          <a:p>
            <a:pPr marL="40182"/>
            <a:r>
              <a:rPr lang="en-US" sz="1300" dirty="0" err="1">
                <a:latin typeface="Gulim" charset="-127"/>
                <a:ea typeface="Gulim" charset="-127"/>
                <a:cs typeface="Gulim" charset="-127"/>
                <a:sym typeface="Gulim" charset="-127"/>
              </a:rPr>
              <a:t>Yonsei</a:t>
            </a:r>
            <a:r>
              <a:rPr lang="en-US" sz="1300" dirty="0">
                <a:latin typeface="Gulim" charset="-127"/>
                <a:ea typeface="Gulim" charset="-127"/>
                <a:cs typeface="Gulim" charset="-127"/>
                <a:sym typeface="Gulim" charset="-127"/>
              </a:rPr>
              <a:t> Colloquium 2009-06-03</a:t>
            </a:r>
          </a:p>
        </p:txBody>
      </p:sp>
      <p:sp>
        <p:nvSpPr>
          <p:cNvPr id="110595" name="Rectangle 3"/>
          <p:cNvSpPr>
            <a:spLocks noChangeArrowheads="1"/>
          </p:cNvSpPr>
          <p:nvPr>
            <p:ph type="title"/>
          </p:nvPr>
        </p:nvSpPr>
        <p:spPr>
          <a:xfrm>
            <a:off x="910828" y="0"/>
            <a:ext cx="7161609" cy="759023"/>
          </a:xfrm>
          <a:ln/>
        </p:spPr>
        <p:txBody>
          <a:bodyPr rIns="116994">
            <a:normAutofit fontScale="90000"/>
          </a:bodyPr>
          <a:lstStyle/>
          <a:p>
            <a:pPr marL="40182"/>
            <a:r>
              <a:rPr lang="en-US" dirty="0">
                <a:solidFill>
                  <a:srgbClr val="660066"/>
                </a:solidFill>
                <a:latin typeface="Lucida Sans Unicode" charset="0"/>
                <a:ea typeface="Lucida Sans Unicode" charset="0"/>
                <a:cs typeface="Lucida Sans Unicode" charset="0"/>
                <a:sym typeface="Lucida Sans Unicode" charset="0"/>
              </a:rPr>
              <a:t>LHC Computing Grid</a:t>
            </a:r>
            <a:endParaRPr lang="en-US" dirty="0">
              <a:solidFill>
                <a:srgbClr val="660066"/>
              </a:solidFill>
              <a:latin typeface="Lucida Sans Unicode" charset="0"/>
              <a:ea typeface="ヒラギノ角ゴ ProN W3" charset="-128"/>
              <a:cs typeface="ヒラギノ角ゴ ProN W3" charset="-128"/>
              <a:sym typeface="Lucida Sans Unicode" charset="0"/>
            </a:endParaRPr>
          </a:p>
        </p:txBody>
      </p:sp>
      <p:pic>
        <p:nvPicPr>
          <p:cNvPr id="110596" name="Picture 4"/>
          <p:cNvPicPr>
            <a:picLocks noChangeArrowheads="1"/>
          </p:cNvPicPr>
          <p:nvPr/>
        </p:nvPicPr>
        <p:blipFill>
          <a:blip r:embed="rId2"/>
          <a:srcRect/>
          <a:stretch>
            <a:fillRect/>
          </a:stretch>
        </p:blipFill>
        <p:spPr bwMode="auto">
          <a:xfrm>
            <a:off x="0" y="910828"/>
            <a:ext cx="8992195" cy="5643563"/>
          </a:xfrm>
          <a:prstGeom prst="rect">
            <a:avLst/>
          </a:prstGeom>
          <a:noFill/>
          <a:ln w="9525" cap="flat">
            <a:noFill/>
            <a:miter lim="800000"/>
            <a:headEnd/>
            <a:tailEnd/>
          </a:ln>
        </p:spPr>
      </p:pic>
    </p:spTree>
  </p:cSld>
  <p:clrMapOvr>
    <a:masterClrMapping/>
  </p:clrMapOvr>
  <mc:AlternateContent>
    <mc:Choice xmlns:mp="http://schemas.microsoft.com/office/mac/powerpoint/2008/main" Requires="mp">
      <mp:transition spd="med">
        <mp:cube dir="r"/>
      </mp:transition>
    </mc:Choice>
    <mc:Fallback>
      <p:transition spd="med">
        <p:cover dir="r"/>
      </p:transition>
    </mc:Fallback>
  </mc:AlternateContent>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Date Placeholder 3"/>
          <p:cNvSpPr>
            <a:spLocks noGrp="1"/>
          </p:cNvSpPr>
          <p:nvPr>
            <p:ph type="dt" sz="quarter" idx="10"/>
          </p:nvPr>
        </p:nvSpPr>
        <p:spPr>
          <a:noFill/>
        </p:spPr>
        <p:txBody>
          <a:bodyPr/>
          <a:lstStyle/>
          <a:p>
            <a:fld id="{A739C5B5-D05E-6F4F-8269-93243331BAF3}" type="datetime1">
              <a:rPr lang="ko-KR" altLang="en-US" smtClean="0"/>
              <a:t>2/25/10</a:t>
            </a:fld>
            <a:endParaRPr lang="en-US" altLang="ko-KR"/>
          </a:p>
        </p:txBody>
      </p:sp>
      <p:sp>
        <p:nvSpPr>
          <p:cNvPr id="107523" name="Footer Placeholder 4"/>
          <p:cNvSpPr>
            <a:spLocks noGrp="1"/>
          </p:cNvSpPr>
          <p:nvPr>
            <p:ph type="ftr" sz="quarter" idx="11"/>
          </p:nvPr>
        </p:nvSpPr>
        <p:spPr>
          <a:noFill/>
        </p:spPr>
        <p:txBody>
          <a:bodyPr/>
          <a:lstStyle/>
          <a:p>
            <a:r>
              <a:rPr lang="en-US" altLang="ko-KR" smtClean="0"/>
              <a:t>HIM 2010-02</a:t>
            </a:r>
            <a:endParaRPr lang="en-US" altLang="ko-KR"/>
          </a:p>
        </p:txBody>
      </p:sp>
      <p:sp>
        <p:nvSpPr>
          <p:cNvPr id="107524" name="Slide Number Placeholder 5"/>
          <p:cNvSpPr>
            <a:spLocks noGrp="1"/>
          </p:cNvSpPr>
          <p:nvPr>
            <p:ph type="sldNum" sz="quarter" idx="12"/>
          </p:nvPr>
        </p:nvSpPr>
        <p:spPr>
          <a:noFill/>
        </p:spPr>
        <p:txBody>
          <a:bodyPr/>
          <a:lstStyle/>
          <a:p>
            <a:fld id="{A3FA846B-939E-BD44-A631-A0E4B05F5E54}" type="slidenum">
              <a:rPr lang="en-US" altLang="ko-KR"/>
              <a:pPr/>
              <a:t>88</a:t>
            </a:fld>
            <a:endParaRPr lang="en-US" altLang="ko-KR"/>
          </a:p>
        </p:txBody>
      </p:sp>
      <p:sp>
        <p:nvSpPr>
          <p:cNvPr id="107525" name="Rectangle 2"/>
          <p:cNvSpPr>
            <a:spLocks noGrp="1" noChangeArrowheads="1"/>
          </p:cNvSpPr>
          <p:nvPr>
            <p:ph type="title"/>
          </p:nvPr>
        </p:nvSpPr>
        <p:spPr>
          <a:xfrm>
            <a:off x="457200" y="274638"/>
            <a:ext cx="8229600" cy="633412"/>
          </a:xfrm>
        </p:spPr>
        <p:txBody>
          <a:bodyPr/>
          <a:lstStyle/>
          <a:p>
            <a:pPr eaLnBrk="1" hangingPunct="1"/>
            <a:r>
              <a:rPr lang="en-US" altLang="ko-KR" sz="1800" dirty="0" smtClean="0">
                <a:solidFill>
                  <a:srgbClr val="FF0000"/>
                </a:solidFill>
                <a:latin typeface="Lucida Sans Unicode" charset="0"/>
              </a:rPr>
              <a:t>6.3 Simulations</a:t>
            </a:r>
            <a:endParaRPr lang="en-US" altLang="ko-KR" sz="1800" dirty="0">
              <a:solidFill>
                <a:srgbClr val="FF0000"/>
              </a:solidFill>
              <a:latin typeface="Lucida Sans Unicode" charset="0"/>
            </a:endParaRPr>
          </a:p>
        </p:txBody>
      </p:sp>
      <p:sp>
        <p:nvSpPr>
          <p:cNvPr id="161795" name="Text Box 3"/>
          <p:cNvSpPr txBox="1">
            <a:spLocks noChangeArrowheads="1"/>
          </p:cNvSpPr>
          <p:nvPr/>
        </p:nvSpPr>
        <p:spPr bwMode="auto">
          <a:xfrm>
            <a:off x="684213" y="908050"/>
            <a:ext cx="7632700" cy="2843213"/>
          </a:xfrm>
          <a:prstGeom prst="rect">
            <a:avLst/>
          </a:prstGeom>
          <a:noFill/>
          <a:ln w="9525">
            <a:noFill/>
            <a:miter lim="800000"/>
            <a:headEnd/>
            <a:tailEnd/>
          </a:ln>
        </p:spPr>
        <p:txBody>
          <a:bodyPr>
            <a:prstTxWarp prst="textNoShape">
              <a:avLst/>
            </a:prstTxWarp>
            <a:spAutoFit/>
          </a:bodyPr>
          <a:lstStyle/>
          <a:p>
            <a:pPr marL="342900" indent="-342900">
              <a:spcBef>
                <a:spcPct val="50000"/>
              </a:spcBef>
              <a:buFontTx/>
              <a:buChar char="•"/>
            </a:pPr>
            <a:r>
              <a:rPr lang="en-US" altLang="ko-KR" dirty="0">
                <a:solidFill>
                  <a:srgbClr val="006600"/>
                </a:solidFill>
                <a:latin typeface="Lucida Sans Unicode" charset="0"/>
              </a:rPr>
              <a:t>Particle Production in (</a:t>
            </a:r>
            <a:r>
              <a:rPr lang="en-US" altLang="ko-KR" dirty="0" err="1">
                <a:solidFill>
                  <a:srgbClr val="006600"/>
                </a:solidFill>
                <a:latin typeface="Lucida Sans Unicode" charset="0"/>
              </a:rPr>
              <a:t>y</a:t>
            </a:r>
            <a:r>
              <a:rPr lang="en-US" altLang="ko-KR" dirty="0">
                <a:solidFill>
                  <a:srgbClr val="006600"/>
                </a:solidFill>
                <a:latin typeface="Lucida Sans Unicode" charset="0"/>
              </a:rPr>
              <a:t>, </a:t>
            </a:r>
            <a:r>
              <a:rPr lang="en-US" altLang="ko-KR" dirty="0" err="1">
                <a:solidFill>
                  <a:srgbClr val="006600"/>
                </a:solidFill>
                <a:latin typeface="Lucida Sans Unicode" charset="0"/>
              </a:rPr>
              <a:t>p</a:t>
            </a:r>
            <a:r>
              <a:rPr lang="en-US" altLang="ko-KR" baseline="-25000" dirty="0" err="1">
                <a:solidFill>
                  <a:srgbClr val="006600"/>
                </a:solidFill>
                <a:latin typeface="Lucida Sans Unicode" charset="0"/>
              </a:rPr>
              <a:t>T</a:t>
            </a:r>
            <a:r>
              <a:rPr lang="en-US" altLang="ko-KR" dirty="0">
                <a:solidFill>
                  <a:srgbClr val="006600"/>
                </a:solidFill>
                <a:latin typeface="Lucida Sans Unicode" charset="0"/>
              </a:rPr>
              <a:t>, </a:t>
            </a:r>
            <a:r>
              <a:rPr lang="en-US" altLang="ko-KR" dirty="0" err="1">
                <a:solidFill>
                  <a:srgbClr val="006600"/>
                </a:solidFill>
                <a:latin typeface="Symbol" charset="2"/>
              </a:rPr>
              <a:t>f</a:t>
            </a:r>
            <a:r>
              <a:rPr lang="en-US" altLang="ko-KR" dirty="0">
                <a:solidFill>
                  <a:srgbClr val="006600"/>
                </a:solidFill>
                <a:latin typeface="Lucida Sans Unicode" charset="0"/>
              </a:rPr>
              <a:t>)-bin</a:t>
            </a:r>
          </a:p>
          <a:p>
            <a:pPr marL="800100" lvl="1" indent="-342900">
              <a:spcBef>
                <a:spcPct val="50000"/>
              </a:spcBef>
              <a:buFontTx/>
              <a:buChar char="-"/>
            </a:pPr>
            <a:r>
              <a:rPr lang="en-US" altLang="ko-KR" dirty="0">
                <a:solidFill>
                  <a:srgbClr val="006600"/>
                </a:solidFill>
                <a:latin typeface="Lucida Sans Unicode" charset="0"/>
              </a:rPr>
              <a:t>PID </a:t>
            </a:r>
            <a:r>
              <a:rPr lang="en-US" altLang="ko-KR" dirty="0" err="1">
                <a:solidFill>
                  <a:srgbClr val="006600"/>
                </a:solidFill>
                <a:latin typeface="Lucida Sans Unicode" charset="0"/>
                <a:sym typeface="Wingdings" charset="2"/>
              </a:rPr>
              <a:t></a:t>
            </a:r>
            <a:r>
              <a:rPr lang="en-US" altLang="ko-KR" dirty="0">
                <a:solidFill>
                  <a:srgbClr val="006600"/>
                </a:solidFill>
                <a:latin typeface="Lucida Sans Unicode" charset="0"/>
                <a:sym typeface="Wingdings" charset="2"/>
              </a:rPr>
              <a:t> Particle Selection</a:t>
            </a:r>
          </a:p>
          <a:p>
            <a:pPr marL="800100" lvl="1" indent="-342900">
              <a:spcBef>
                <a:spcPct val="50000"/>
              </a:spcBef>
              <a:buFontTx/>
              <a:buChar char="-"/>
            </a:pPr>
            <a:r>
              <a:rPr lang="en-US" altLang="ko-KR" dirty="0" err="1">
                <a:solidFill>
                  <a:srgbClr val="006600"/>
                </a:solidFill>
                <a:latin typeface="Lucida Sans Unicode" charset="0"/>
              </a:rPr>
              <a:t>p</a:t>
            </a:r>
            <a:r>
              <a:rPr lang="en-US" altLang="ko-KR" baseline="-25000" dirty="0" err="1">
                <a:solidFill>
                  <a:srgbClr val="006600"/>
                </a:solidFill>
                <a:latin typeface="Lucida Sans Unicode" charset="0"/>
              </a:rPr>
              <a:t>T</a:t>
            </a:r>
            <a:r>
              <a:rPr lang="en-US" altLang="ko-KR" dirty="0">
                <a:solidFill>
                  <a:srgbClr val="006600"/>
                </a:solidFill>
                <a:latin typeface="Lucida Sans Unicode" charset="0"/>
              </a:rPr>
              <a:t> (</a:t>
            </a:r>
            <a:r>
              <a:rPr lang="en-US" altLang="ko-KR" dirty="0" err="1">
                <a:solidFill>
                  <a:srgbClr val="006600"/>
                </a:solidFill>
                <a:latin typeface="Lucida Sans Unicode" charset="0"/>
              </a:rPr>
              <a:t>m</a:t>
            </a:r>
            <a:r>
              <a:rPr lang="en-US" altLang="ko-KR" baseline="-25000" dirty="0" err="1">
                <a:solidFill>
                  <a:srgbClr val="006600"/>
                </a:solidFill>
                <a:latin typeface="Lucida Sans Unicode" charset="0"/>
              </a:rPr>
              <a:t>T</a:t>
            </a:r>
            <a:r>
              <a:rPr lang="en-US" altLang="ko-KR" dirty="0">
                <a:solidFill>
                  <a:srgbClr val="006600"/>
                </a:solidFill>
                <a:latin typeface="Lucida Sans Unicode" charset="0"/>
              </a:rPr>
              <a:t> = sqrt(m</a:t>
            </a:r>
            <a:r>
              <a:rPr lang="en-US" altLang="ko-KR" baseline="-25000" dirty="0">
                <a:solidFill>
                  <a:srgbClr val="006600"/>
                </a:solidFill>
                <a:latin typeface="Lucida Sans Unicode" charset="0"/>
              </a:rPr>
              <a:t>0</a:t>
            </a:r>
            <a:r>
              <a:rPr lang="en-US" altLang="ko-KR" baseline="30000" dirty="0">
                <a:solidFill>
                  <a:srgbClr val="006600"/>
                </a:solidFill>
                <a:latin typeface="Lucida Sans Unicode" charset="0"/>
              </a:rPr>
              <a:t>2</a:t>
            </a:r>
            <a:r>
              <a:rPr lang="en-US" altLang="ko-KR" dirty="0">
                <a:solidFill>
                  <a:srgbClr val="006600"/>
                </a:solidFill>
                <a:latin typeface="Lucida Sans Unicode" charset="0"/>
              </a:rPr>
              <a:t>+p</a:t>
            </a:r>
            <a:r>
              <a:rPr lang="en-US" altLang="ko-KR" baseline="-25000" dirty="0">
                <a:solidFill>
                  <a:srgbClr val="006600"/>
                </a:solidFill>
                <a:latin typeface="Lucida Sans Unicode" charset="0"/>
              </a:rPr>
              <a:t>T</a:t>
            </a:r>
            <a:r>
              <a:rPr lang="en-US" altLang="ko-KR" baseline="30000" dirty="0">
                <a:solidFill>
                  <a:srgbClr val="006600"/>
                </a:solidFill>
                <a:latin typeface="Lucida Sans Unicode" charset="0"/>
              </a:rPr>
              <a:t>2</a:t>
            </a:r>
            <a:r>
              <a:rPr lang="en-US" altLang="ko-KR" dirty="0">
                <a:solidFill>
                  <a:srgbClr val="006600"/>
                </a:solidFill>
                <a:latin typeface="Lucida Sans Unicode" charset="0"/>
              </a:rPr>
              <a:t>) ) -Distribution</a:t>
            </a:r>
          </a:p>
          <a:p>
            <a:pPr marL="800100" lvl="1" indent="-342900">
              <a:spcBef>
                <a:spcPct val="50000"/>
              </a:spcBef>
              <a:buFontTx/>
              <a:buChar char="-"/>
            </a:pPr>
            <a:r>
              <a:rPr lang="en-US" altLang="ko-KR" dirty="0">
                <a:solidFill>
                  <a:srgbClr val="006600"/>
                </a:solidFill>
                <a:latin typeface="Lucida Sans Unicode" charset="0"/>
              </a:rPr>
              <a:t>Rapidity-Distribution</a:t>
            </a:r>
          </a:p>
          <a:p>
            <a:pPr marL="800100" lvl="1" indent="-342900">
              <a:spcBef>
                <a:spcPct val="50000"/>
              </a:spcBef>
              <a:buFontTx/>
              <a:buChar char="-"/>
            </a:pPr>
            <a:r>
              <a:rPr lang="en-US" altLang="ko-KR" dirty="0">
                <a:solidFill>
                  <a:srgbClr val="006600"/>
                </a:solidFill>
                <a:latin typeface="Lucida Sans Unicode" charset="0"/>
              </a:rPr>
              <a:t>Correction </a:t>
            </a:r>
            <a:r>
              <a:rPr lang="en-US" altLang="ko-KR" dirty="0" err="1">
                <a:solidFill>
                  <a:srgbClr val="006600"/>
                </a:solidFill>
                <a:latin typeface="Lucida Sans Unicode" charset="0"/>
                <a:sym typeface="Wingdings" charset="2"/>
              </a:rPr>
              <a:t></a:t>
            </a:r>
            <a:r>
              <a:rPr lang="en-US" altLang="ko-KR" dirty="0">
                <a:solidFill>
                  <a:srgbClr val="006600"/>
                </a:solidFill>
                <a:latin typeface="Lucida Sans Unicode" charset="0"/>
                <a:sym typeface="Wingdings" charset="2"/>
              </a:rPr>
              <a:t> Simulation</a:t>
            </a:r>
            <a:endParaRPr lang="en-US" altLang="ko-KR" dirty="0" smtClean="0">
              <a:solidFill>
                <a:srgbClr val="006600"/>
              </a:solidFill>
              <a:latin typeface="Lucida Sans Unicode" charset="0"/>
            </a:endParaRPr>
          </a:p>
          <a:p>
            <a:pPr marL="342900" indent="-342900">
              <a:spcBef>
                <a:spcPct val="50000"/>
              </a:spcBef>
              <a:buFontTx/>
              <a:buChar char="•"/>
            </a:pPr>
            <a:r>
              <a:rPr lang="en-US" altLang="ko-KR" dirty="0" smtClean="0">
                <a:solidFill>
                  <a:srgbClr val="006600"/>
                </a:solidFill>
                <a:latin typeface="Lucida Sans Unicode" charset="0"/>
              </a:rPr>
              <a:t>Simulation </a:t>
            </a:r>
            <a:r>
              <a:rPr lang="en-US" altLang="ko-KR" dirty="0">
                <a:solidFill>
                  <a:srgbClr val="006600"/>
                </a:solidFill>
                <a:latin typeface="Lucida Sans Unicode" charset="0"/>
              </a:rPr>
              <a:t>Environment </a:t>
            </a:r>
            <a:r>
              <a:rPr lang="en-US" altLang="ko-KR" dirty="0">
                <a:solidFill>
                  <a:srgbClr val="CC0000"/>
                </a:solidFill>
                <a:latin typeface="Lucida Sans Unicode" charset="0"/>
              </a:rPr>
              <a:t>– brief version</a:t>
            </a:r>
          </a:p>
          <a:p>
            <a:pPr marL="342900" indent="-342900">
              <a:spcBef>
                <a:spcPct val="50000"/>
              </a:spcBef>
              <a:buFontTx/>
              <a:buChar char="•"/>
            </a:pPr>
            <a:endParaRPr lang="en-US" altLang="ko-KR" dirty="0">
              <a:solidFill>
                <a:srgbClr val="006600"/>
              </a:solidFill>
              <a:latin typeface="Lucida Sans Unicode" charset="0"/>
            </a:endParaRPr>
          </a:p>
        </p:txBody>
      </p:sp>
      <p:pic>
        <p:nvPicPr>
          <p:cNvPr id="107527" name="Picture 6" descr="wykres"/>
          <p:cNvPicPr>
            <a:picLocks noChangeAspect="1" noChangeArrowheads="1"/>
          </p:cNvPicPr>
          <p:nvPr/>
        </p:nvPicPr>
        <p:blipFill>
          <a:blip r:embed="rId2"/>
          <a:srcRect/>
          <a:stretch>
            <a:fillRect/>
          </a:stretch>
        </p:blipFill>
        <p:spPr bwMode="auto">
          <a:xfrm>
            <a:off x="755650" y="3573463"/>
            <a:ext cx="7620000" cy="2190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1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1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17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17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17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build="p" bldLvl="2"/>
    </p:bld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Date Placeholder 3"/>
          <p:cNvSpPr>
            <a:spLocks noGrp="1"/>
          </p:cNvSpPr>
          <p:nvPr>
            <p:ph type="dt" sz="quarter" idx="10"/>
          </p:nvPr>
        </p:nvSpPr>
        <p:spPr>
          <a:noFill/>
        </p:spPr>
        <p:txBody>
          <a:bodyPr/>
          <a:lstStyle/>
          <a:p>
            <a:fld id="{73F9A9B3-AADA-FE4B-9800-64D0761A6080}" type="datetime1">
              <a:rPr lang="ko-KR" altLang="en-US" smtClean="0"/>
              <a:t>2/25/10</a:t>
            </a:fld>
            <a:endParaRPr lang="en-US" altLang="ko-KR"/>
          </a:p>
        </p:txBody>
      </p:sp>
      <p:sp>
        <p:nvSpPr>
          <p:cNvPr id="108547" name="Footer Placeholder 4"/>
          <p:cNvSpPr>
            <a:spLocks noGrp="1"/>
          </p:cNvSpPr>
          <p:nvPr>
            <p:ph type="ftr" sz="quarter" idx="11"/>
          </p:nvPr>
        </p:nvSpPr>
        <p:spPr>
          <a:noFill/>
        </p:spPr>
        <p:txBody>
          <a:bodyPr/>
          <a:lstStyle/>
          <a:p>
            <a:r>
              <a:rPr lang="en-US" altLang="ko-KR" smtClean="0"/>
              <a:t>HIM 2010-02</a:t>
            </a:r>
            <a:endParaRPr lang="en-US" altLang="ko-KR"/>
          </a:p>
        </p:txBody>
      </p:sp>
      <p:sp>
        <p:nvSpPr>
          <p:cNvPr id="108548" name="Slide Number Placeholder 5"/>
          <p:cNvSpPr>
            <a:spLocks noGrp="1"/>
          </p:cNvSpPr>
          <p:nvPr>
            <p:ph type="sldNum" sz="quarter" idx="12"/>
          </p:nvPr>
        </p:nvSpPr>
        <p:spPr>
          <a:noFill/>
        </p:spPr>
        <p:txBody>
          <a:bodyPr/>
          <a:lstStyle/>
          <a:p>
            <a:fld id="{DC5D4720-603C-E24A-AF9E-CF3994601447}" type="slidenum">
              <a:rPr lang="en-US" altLang="ko-KR"/>
              <a:pPr/>
              <a:t>89</a:t>
            </a:fld>
            <a:endParaRPr lang="en-US" altLang="ko-KR"/>
          </a:p>
        </p:txBody>
      </p:sp>
      <p:sp>
        <p:nvSpPr>
          <p:cNvPr id="108549" name="Rectangle 2"/>
          <p:cNvSpPr>
            <a:spLocks noGrp="1" noChangeArrowheads="1"/>
          </p:cNvSpPr>
          <p:nvPr>
            <p:ph type="title"/>
          </p:nvPr>
        </p:nvSpPr>
        <p:spPr>
          <a:xfrm>
            <a:off x="457200" y="274638"/>
            <a:ext cx="8229600" cy="633412"/>
          </a:xfrm>
        </p:spPr>
        <p:txBody>
          <a:bodyPr/>
          <a:lstStyle/>
          <a:p>
            <a:pPr eaLnBrk="1" hangingPunct="1"/>
            <a:r>
              <a:rPr lang="en-US" altLang="ko-KR" sz="1800" dirty="0" smtClean="0">
                <a:solidFill>
                  <a:srgbClr val="FF0000"/>
                </a:solidFill>
                <a:latin typeface="Lucida Sans Unicode" charset="0"/>
              </a:rPr>
              <a:t>6.3 Simulations</a:t>
            </a:r>
            <a:endParaRPr lang="en-US" altLang="ko-KR" sz="1800" dirty="0">
              <a:solidFill>
                <a:srgbClr val="FF0000"/>
              </a:solidFill>
              <a:latin typeface="Lucida Sans Unicode" charset="0"/>
            </a:endParaRPr>
          </a:p>
        </p:txBody>
      </p:sp>
      <p:sp>
        <p:nvSpPr>
          <p:cNvPr id="162819" name="Text Box 3"/>
          <p:cNvSpPr txBox="1">
            <a:spLocks noChangeArrowheads="1"/>
          </p:cNvSpPr>
          <p:nvPr/>
        </p:nvSpPr>
        <p:spPr bwMode="auto">
          <a:xfrm>
            <a:off x="684213" y="2636838"/>
            <a:ext cx="7632700" cy="3336925"/>
          </a:xfrm>
          <a:prstGeom prst="rect">
            <a:avLst/>
          </a:prstGeom>
          <a:noFill/>
          <a:ln w="9525">
            <a:noFill/>
            <a:miter lim="800000"/>
            <a:headEnd/>
            <a:tailEnd/>
          </a:ln>
        </p:spPr>
        <p:txBody>
          <a:bodyPr>
            <a:prstTxWarp prst="textNoShape">
              <a:avLst/>
            </a:prstTxWarp>
            <a:spAutoFit/>
          </a:bodyPr>
          <a:lstStyle/>
          <a:p>
            <a:pPr marL="342900" indent="-342900">
              <a:spcBef>
                <a:spcPct val="50000"/>
              </a:spcBef>
              <a:buFontTx/>
              <a:buChar char="•"/>
            </a:pPr>
            <a:r>
              <a:rPr lang="en-US" altLang="ko-KR" dirty="0">
                <a:solidFill>
                  <a:srgbClr val="006600"/>
                </a:solidFill>
                <a:latin typeface="Lucida Sans Unicode" charset="0"/>
              </a:rPr>
              <a:t>Simulation Input : </a:t>
            </a:r>
            <a:r>
              <a:rPr lang="en-US" altLang="ko-KR" sz="1400" dirty="0">
                <a:solidFill>
                  <a:srgbClr val="006600"/>
                </a:solidFill>
                <a:latin typeface="Lucida Sans Unicode" charset="0"/>
              </a:rPr>
              <a:t>Event Generator (e.g. simple </a:t>
            </a:r>
            <a:r>
              <a:rPr lang="en-US" altLang="ko-KR" sz="1400" dirty="0" err="1">
                <a:solidFill>
                  <a:srgbClr val="006600"/>
                </a:solidFill>
                <a:latin typeface="Lucida Sans Unicode" charset="0"/>
                <a:sym typeface="Wingdings" charset="2"/>
              </a:rPr>
              <a:t></a:t>
            </a:r>
            <a:r>
              <a:rPr lang="en-US" altLang="ko-KR" sz="1400" dirty="0">
                <a:solidFill>
                  <a:srgbClr val="006600"/>
                </a:solidFill>
                <a:latin typeface="Lucida Sans Unicode" charset="0"/>
                <a:sym typeface="Wingdings" charset="2"/>
              </a:rPr>
              <a:t> from known distributions, VENUS, </a:t>
            </a:r>
            <a:r>
              <a:rPr lang="en-US" altLang="ko-KR" sz="1400" dirty="0" err="1">
                <a:solidFill>
                  <a:srgbClr val="006600"/>
                </a:solidFill>
                <a:latin typeface="Lucida Sans Unicode" charset="0"/>
                <a:sym typeface="Wingdings" charset="2"/>
              </a:rPr>
              <a:t>UrQMD</a:t>
            </a:r>
            <a:r>
              <a:rPr lang="en-US" altLang="ko-KR" sz="1400" dirty="0">
                <a:solidFill>
                  <a:srgbClr val="006600"/>
                </a:solidFill>
                <a:latin typeface="Lucida Sans Unicode" charset="0"/>
                <a:sym typeface="Wingdings" charset="2"/>
              </a:rPr>
              <a:t>, FRITIOF etc.)</a:t>
            </a:r>
          </a:p>
          <a:p>
            <a:pPr marL="342900" indent="-342900">
              <a:spcBef>
                <a:spcPct val="50000"/>
              </a:spcBef>
              <a:buFontTx/>
              <a:buChar char="•"/>
            </a:pPr>
            <a:r>
              <a:rPr lang="en-US" altLang="ko-KR" dirty="0">
                <a:solidFill>
                  <a:srgbClr val="006600"/>
                </a:solidFill>
                <a:latin typeface="Lucida Sans Unicode" charset="0"/>
                <a:sym typeface="Wingdings" charset="2"/>
              </a:rPr>
              <a:t>GEANT : the transport of particles through a detector apparatus e.g. NA49 </a:t>
            </a:r>
            <a:r>
              <a:rPr lang="en-US" altLang="ko-KR" dirty="0" err="1">
                <a:solidFill>
                  <a:srgbClr val="006600"/>
                </a:solidFill>
                <a:latin typeface="Lucida Sans Unicode" charset="0"/>
                <a:sym typeface="Wingdings" charset="2"/>
              </a:rPr>
              <a:t></a:t>
            </a:r>
            <a:r>
              <a:rPr lang="en-US" altLang="ko-KR" dirty="0">
                <a:solidFill>
                  <a:srgbClr val="006600"/>
                </a:solidFill>
                <a:latin typeface="Lucida Sans Unicode" charset="0"/>
                <a:sym typeface="Wingdings" charset="2"/>
              </a:rPr>
              <a:t> GNA49</a:t>
            </a:r>
          </a:p>
          <a:p>
            <a:pPr marL="800100" lvl="1" indent="-342900">
              <a:spcBef>
                <a:spcPct val="50000"/>
              </a:spcBef>
              <a:buFontTx/>
              <a:buChar char="-"/>
            </a:pPr>
            <a:r>
              <a:rPr lang="en-US" altLang="ko-KR" sz="1400" dirty="0">
                <a:solidFill>
                  <a:srgbClr val="006600"/>
                </a:solidFill>
                <a:latin typeface="Lucida Sans Unicode" charset="0"/>
                <a:sym typeface="Wingdings" charset="2"/>
              </a:rPr>
              <a:t>The event is defined by a list of particles at the target vertex and their initial momentum vectors. Interactions with detector material, decays of unstable particles, and the production of secondary particles are all accounted for by Monte Carlo techniques. The NA49 GEANT (GNA49) models nearly every component of the NA49 apparatus. The magnetic field is based on the same map used by the reconstruction software. </a:t>
            </a:r>
            <a:endParaRPr lang="en-US" altLang="ko-KR" sz="1400" dirty="0">
              <a:solidFill>
                <a:srgbClr val="006600"/>
              </a:solidFill>
              <a:latin typeface="Lucida Sans Unicode" charset="0"/>
            </a:endParaRPr>
          </a:p>
          <a:p>
            <a:pPr marL="342900" indent="-342900">
              <a:spcBef>
                <a:spcPct val="50000"/>
              </a:spcBef>
              <a:buFontTx/>
              <a:buChar char="•"/>
            </a:pPr>
            <a:r>
              <a:rPr lang="en-US" altLang="ko-KR" dirty="0">
                <a:solidFill>
                  <a:srgbClr val="006600"/>
                </a:solidFill>
                <a:latin typeface="Lucida Sans Unicode" charset="0"/>
                <a:sym typeface="Wingdings" charset="2"/>
              </a:rPr>
              <a:t>MTSIM : </a:t>
            </a:r>
            <a:r>
              <a:rPr lang="en-US" altLang="ko-KR" sz="1400" dirty="0">
                <a:solidFill>
                  <a:srgbClr val="006600"/>
                </a:solidFill>
                <a:latin typeface="Lucida Sans Unicode" charset="0"/>
                <a:sym typeface="Wingdings" charset="2"/>
              </a:rPr>
              <a:t>The TPC simulation program, MTSIM, reads in the GNA49 output and creates data in the form of digitized output of the TPC electronics.</a:t>
            </a:r>
            <a:r>
              <a:rPr lang="en-US" altLang="ko-KR" dirty="0">
                <a:solidFill>
                  <a:srgbClr val="006600"/>
                </a:solidFill>
                <a:latin typeface="Lucida Sans Unicode" charset="0"/>
                <a:sym typeface="Wingdings" charset="2"/>
              </a:rPr>
              <a:t> </a:t>
            </a:r>
            <a:endParaRPr lang="en-US" altLang="ko-KR" dirty="0">
              <a:solidFill>
                <a:srgbClr val="006600"/>
              </a:solidFill>
              <a:latin typeface="Lucida Sans Unicode" charset="0"/>
            </a:endParaRPr>
          </a:p>
        </p:txBody>
      </p:sp>
      <p:pic>
        <p:nvPicPr>
          <p:cNvPr id="108551" name="Picture 4" descr="wykres">
            <a:hlinkClick r:id="rId2"/>
          </p:cNvPr>
          <p:cNvPicPr>
            <a:picLocks noChangeAspect="1" noChangeArrowheads="1"/>
          </p:cNvPicPr>
          <p:nvPr/>
        </p:nvPicPr>
        <p:blipFill>
          <a:blip r:embed="rId3"/>
          <a:srcRect/>
          <a:stretch>
            <a:fillRect/>
          </a:stretch>
        </p:blipFill>
        <p:spPr bwMode="auto">
          <a:xfrm>
            <a:off x="1692275" y="765175"/>
            <a:ext cx="5964238" cy="1714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2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28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28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build="p" bldLvl="2"/>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날짜 개체 틀 3"/>
          <p:cNvSpPr>
            <a:spLocks noGrp="1"/>
          </p:cNvSpPr>
          <p:nvPr>
            <p:ph type="dt" sz="quarter" idx="10"/>
          </p:nvPr>
        </p:nvSpPr>
        <p:spPr/>
        <p:txBody>
          <a:bodyPr/>
          <a:lstStyle/>
          <a:p>
            <a:fld id="{B2967A05-941B-A54A-B34E-113F287D0AC3}" type="datetime1">
              <a:rPr lang="ko-KR" altLang="en-US" smtClean="0"/>
              <a:t>2/25/10</a:t>
            </a:fld>
            <a:endParaRPr lang="en-US" altLang="ko-KR"/>
          </a:p>
        </p:txBody>
      </p:sp>
      <p:sp>
        <p:nvSpPr>
          <p:cNvPr id="5" name="바닥글 개체 틀 4"/>
          <p:cNvSpPr>
            <a:spLocks noGrp="1"/>
          </p:cNvSpPr>
          <p:nvPr>
            <p:ph type="ftr" sz="quarter" idx="11"/>
          </p:nvPr>
        </p:nvSpPr>
        <p:spPr/>
        <p:txBody>
          <a:bodyPr/>
          <a:lstStyle/>
          <a:p>
            <a:r>
              <a:rPr lang="en-US" altLang="ko-KR" smtClean="0"/>
              <a:t>HIM 2010-02</a:t>
            </a:r>
            <a:endParaRPr lang="en-US" altLang="ko-KR"/>
          </a:p>
        </p:txBody>
      </p:sp>
      <p:sp>
        <p:nvSpPr>
          <p:cNvPr id="6" name="슬라이드 번호 개체 틀 5"/>
          <p:cNvSpPr>
            <a:spLocks noGrp="1"/>
          </p:cNvSpPr>
          <p:nvPr>
            <p:ph type="sldNum" sz="quarter" idx="12"/>
          </p:nvPr>
        </p:nvSpPr>
        <p:spPr/>
        <p:txBody>
          <a:bodyPr/>
          <a:lstStyle/>
          <a:p>
            <a:fld id="{703F3D36-611B-AD49-94A5-04967F2161BA}" type="slidenum">
              <a:rPr lang="en-US" altLang="ko-KR"/>
              <a:pPr/>
              <a:t>9</a:t>
            </a:fld>
            <a:endParaRPr lang="en-US" altLang="ko-KR"/>
          </a:p>
        </p:txBody>
      </p:sp>
      <p:sp>
        <p:nvSpPr>
          <p:cNvPr id="47109" name="Text Box 2"/>
          <p:cNvSpPr txBox="1">
            <a:spLocks noChangeArrowheads="1"/>
          </p:cNvSpPr>
          <p:nvPr/>
        </p:nvSpPr>
        <p:spPr bwMode="auto">
          <a:xfrm>
            <a:off x="539750" y="549275"/>
            <a:ext cx="6480175" cy="5794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altLang="ko-KR">
                <a:solidFill>
                  <a:srgbClr val="008000"/>
                </a:solidFill>
              </a:rPr>
              <a:t> Tandem Van de Graaff</a:t>
            </a:r>
          </a:p>
        </p:txBody>
      </p:sp>
      <p:pic>
        <p:nvPicPr>
          <p:cNvPr id="47110" name="Picture 5" descr="graaff_scheme11"/>
          <p:cNvPicPr>
            <a:picLocks noChangeAspect="1" noChangeArrowheads="1"/>
          </p:cNvPicPr>
          <p:nvPr/>
        </p:nvPicPr>
        <p:blipFill>
          <a:blip r:embed="rId2"/>
          <a:srcRect/>
          <a:stretch>
            <a:fillRect/>
          </a:stretch>
        </p:blipFill>
        <p:spPr bwMode="auto">
          <a:xfrm>
            <a:off x="2195513" y="1196975"/>
            <a:ext cx="4916487" cy="4916488"/>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Date Placeholder 3"/>
          <p:cNvSpPr>
            <a:spLocks noGrp="1"/>
          </p:cNvSpPr>
          <p:nvPr>
            <p:ph type="dt" sz="quarter" idx="10"/>
          </p:nvPr>
        </p:nvSpPr>
        <p:spPr>
          <a:noFill/>
        </p:spPr>
        <p:txBody>
          <a:bodyPr/>
          <a:lstStyle/>
          <a:p>
            <a:fld id="{6038B6F6-4184-534E-9E42-526EAD68694F}" type="datetime1">
              <a:rPr lang="ko-KR" altLang="en-US" smtClean="0"/>
              <a:t>2/25/10</a:t>
            </a:fld>
            <a:endParaRPr lang="en-US" altLang="ko-KR"/>
          </a:p>
        </p:txBody>
      </p:sp>
      <p:sp>
        <p:nvSpPr>
          <p:cNvPr id="109571" name="Footer Placeholder 4"/>
          <p:cNvSpPr>
            <a:spLocks noGrp="1"/>
          </p:cNvSpPr>
          <p:nvPr>
            <p:ph type="ftr" sz="quarter" idx="11"/>
          </p:nvPr>
        </p:nvSpPr>
        <p:spPr>
          <a:noFill/>
        </p:spPr>
        <p:txBody>
          <a:bodyPr/>
          <a:lstStyle/>
          <a:p>
            <a:r>
              <a:rPr lang="en-US" altLang="ko-KR" smtClean="0"/>
              <a:t>HIM 2010-02</a:t>
            </a:r>
            <a:endParaRPr lang="en-US" altLang="ko-KR"/>
          </a:p>
        </p:txBody>
      </p:sp>
      <p:sp>
        <p:nvSpPr>
          <p:cNvPr id="109572" name="Slide Number Placeholder 5"/>
          <p:cNvSpPr>
            <a:spLocks noGrp="1"/>
          </p:cNvSpPr>
          <p:nvPr>
            <p:ph type="sldNum" sz="quarter" idx="12"/>
          </p:nvPr>
        </p:nvSpPr>
        <p:spPr>
          <a:noFill/>
        </p:spPr>
        <p:txBody>
          <a:bodyPr/>
          <a:lstStyle/>
          <a:p>
            <a:fld id="{1D246745-2DE2-4E4A-93DD-48DF52E4E32D}" type="slidenum">
              <a:rPr lang="en-US" altLang="ko-KR"/>
              <a:pPr/>
              <a:t>90</a:t>
            </a:fld>
            <a:endParaRPr lang="en-US" altLang="ko-KR"/>
          </a:p>
        </p:txBody>
      </p:sp>
      <p:sp>
        <p:nvSpPr>
          <p:cNvPr id="109573" name="Rectangle 2"/>
          <p:cNvSpPr>
            <a:spLocks noGrp="1" noChangeArrowheads="1"/>
          </p:cNvSpPr>
          <p:nvPr>
            <p:ph type="title"/>
          </p:nvPr>
        </p:nvSpPr>
        <p:spPr>
          <a:xfrm>
            <a:off x="457200" y="274638"/>
            <a:ext cx="8229600" cy="633412"/>
          </a:xfrm>
        </p:spPr>
        <p:txBody>
          <a:bodyPr/>
          <a:lstStyle/>
          <a:p>
            <a:pPr eaLnBrk="1" hangingPunct="1"/>
            <a:r>
              <a:rPr lang="en-US" altLang="ko-KR" sz="1800" dirty="0" smtClean="0">
                <a:solidFill>
                  <a:srgbClr val="FF0000"/>
                </a:solidFill>
                <a:latin typeface="Lucida Sans Unicode" charset="0"/>
              </a:rPr>
              <a:t>6.3 Simulations</a:t>
            </a:r>
            <a:endParaRPr lang="en-US" altLang="ko-KR" sz="1800" dirty="0">
              <a:solidFill>
                <a:srgbClr val="FF0000"/>
              </a:solidFill>
              <a:latin typeface="Lucida Sans Unicode" charset="0"/>
            </a:endParaRPr>
          </a:p>
        </p:txBody>
      </p:sp>
      <p:sp>
        <p:nvSpPr>
          <p:cNvPr id="163843" name="Text Box 3"/>
          <p:cNvSpPr txBox="1">
            <a:spLocks noChangeArrowheads="1"/>
          </p:cNvSpPr>
          <p:nvPr/>
        </p:nvSpPr>
        <p:spPr bwMode="auto">
          <a:xfrm>
            <a:off x="684213" y="2420938"/>
            <a:ext cx="7632700" cy="4170362"/>
          </a:xfrm>
          <a:prstGeom prst="rect">
            <a:avLst/>
          </a:prstGeom>
          <a:solidFill>
            <a:schemeClr val="bg1"/>
          </a:solidFill>
          <a:ln w="9525">
            <a:noFill/>
            <a:miter lim="800000"/>
            <a:headEnd/>
            <a:tailEnd/>
          </a:ln>
        </p:spPr>
        <p:txBody>
          <a:bodyPr>
            <a:prstTxWarp prst="textNoShape">
              <a:avLst/>
            </a:prstTxWarp>
            <a:spAutoFit/>
          </a:bodyPr>
          <a:lstStyle/>
          <a:p>
            <a:pPr marL="342900" indent="-342900">
              <a:spcBef>
                <a:spcPct val="50000"/>
              </a:spcBef>
              <a:buFontTx/>
              <a:buChar char="•"/>
            </a:pPr>
            <a:r>
              <a:rPr lang="en-US" altLang="ko-KR">
                <a:solidFill>
                  <a:srgbClr val="006600"/>
                </a:solidFill>
                <a:latin typeface="Lucida Sans Unicode" charset="0"/>
              </a:rPr>
              <a:t>(Embedding) : </a:t>
            </a:r>
            <a:r>
              <a:rPr lang="en-US" altLang="ko-KR" sz="1400">
                <a:solidFill>
                  <a:srgbClr val="006600"/>
                </a:solidFill>
              </a:rPr>
              <a:t>A simulated event can be superimposed on an actual experimental event with GTEMBED. This provides a realistic background so that the embedded event appears to the reconstruction software as being practially identical to the experimental data. The process of track embedding requires adding ADC signals in each pad-timeslice pixel from both data sets. </a:t>
            </a:r>
            <a:endParaRPr lang="en-US" altLang="ko-KR" sz="1400">
              <a:solidFill>
                <a:srgbClr val="006600"/>
              </a:solidFill>
              <a:latin typeface="Lucida Sans Unicode" charset="0"/>
              <a:sym typeface="Wingdings" charset="2"/>
            </a:endParaRPr>
          </a:p>
          <a:p>
            <a:pPr marL="342900" indent="-342900">
              <a:spcBef>
                <a:spcPct val="50000"/>
              </a:spcBef>
              <a:buFontTx/>
              <a:buChar char="•"/>
            </a:pPr>
            <a:r>
              <a:rPr lang="en-US" altLang="ko-KR">
                <a:solidFill>
                  <a:srgbClr val="006600"/>
                </a:solidFill>
                <a:latin typeface="Lucida Sans Unicode" charset="0"/>
                <a:sym typeface="Wingdings" charset="2"/>
              </a:rPr>
              <a:t>Reconstruction : </a:t>
            </a:r>
            <a:r>
              <a:rPr lang="en-US" altLang="ko-KR" sz="1400">
                <a:solidFill>
                  <a:srgbClr val="006600"/>
                </a:solidFill>
                <a:sym typeface="Wingdings" charset="2"/>
              </a:rPr>
              <a:t>It is operated in a manner identical to that of the experimental event reconstruction and the performance of the reconstruction program should be the same in both cases. </a:t>
            </a:r>
            <a:endParaRPr lang="en-US" altLang="ko-KR" sz="1400">
              <a:solidFill>
                <a:srgbClr val="006600"/>
              </a:solidFill>
              <a:latin typeface="Lucida Sans Unicode" charset="0"/>
            </a:endParaRPr>
          </a:p>
          <a:p>
            <a:pPr marL="342900" indent="-342900">
              <a:spcBef>
                <a:spcPct val="50000"/>
              </a:spcBef>
              <a:buFontTx/>
              <a:buChar char="•"/>
            </a:pPr>
            <a:r>
              <a:rPr lang="en-US" altLang="ko-KR">
                <a:solidFill>
                  <a:srgbClr val="006600"/>
                </a:solidFill>
                <a:latin typeface="Lucida Sans Unicode" charset="0"/>
                <a:sym typeface="Wingdings" charset="2"/>
              </a:rPr>
              <a:t>Matching : </a:t>
            </a:r>
            <a:r>
              <a:rPr lang="en-US" altLang="ko-KR" sz="1400">
                <a:solidFill>
                  <a:srgbClr val="006600"/>
                </a:solidFill>
                <a:sym typeface="Wingdings" charset="2"/>
              </a:rPr>
              <a:t>The reconstructed data, in the form of TPC points and tracks, are compared to the GEANT MC data with an evaluation tool called GTEVAL. The user can then examine the simulation results to determine which of the originally generated MC particles were actually reconstructed. The matching procedure starts with point matching, which is based on the spatial proximity of the GNA49 point to the reconstructed point. Then the track information associated with each point is compiled to make a list of possible matches between tracks. Specialized data arrays are used by GTEVAL to record the point and track matches, which may not necessarily be one-to-one. </a:t>
            </a:r>
            <a:endParaRPr lang="en-US" altLang="ko-KR" sz="1400">
              <a:solidFill>
                <a:srgbClr val="006600"/>
              </a:solidFill>
              <a:latin typeface="Lucida Sans Unicode" charset="0"/>
              <a:sym typeface="Wingdings" charset="2"/>
            </a:endParaRPr>
          </a:p>
        </p:txBody>
      </p:sp>
      <p:pic>
        <p:nvPicPr>
          <p:cNvPr id="109575" name="Picture 4" descr="wykres">
            <a:hlinkClick r:id="rId2"/>
          </p:cNvPr>
          <p:cNvPicPr>
            <a:picLocks noChangeAspect="1" noChangeArrowheads="1"/>
          </p:cNvPicPr>
          <p:nvPr/>
        </p:nvPicPr>
        <p:blipFill>
          <a:blip r:embed="rId3"/>
          <a:srcRect/>
          <a:stretch>
            <a:fillRect/>
          </a:stretch>
        </p:blipFill>
        <p:spPr bwMode="auto">
          <a:xfrm>
            <a:off x="1692275" y="765175"/>
            <a:ext cx="5964238" cy="1714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4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4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4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build="p" bldLvl="2" animBg="1"/>
    </p:bld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Date Placeholder 3"/>
          <p:cNvSpPr>
            <a:spLocks noGrp="1"/>
          </p:cNvSpPr>
          <p:nvPr>
            <p:ph type="dt" sz="quarter" idx="10"/>
          </p:nvPr>
        </p:nvSpPr>
        <p:spPr>
          <a:noFill/>
        </p:spPr>
        <p:txBody>
          <a:bodyPr/>
          <a:lstStyle/>
          <a:p>
            <a:fld id="{9698EF33-D3E2-6A48-A327-41106C208036}" type="datetime1">
              <a:rPr lang="ko-KR" altLang="en-US" smtClean="0"/>
              <a:t>2/25/10</a:t>
            </a:fld>
            <a:endParaRPr lang="en-US" altLang="ko-KR"/>
          </a:p>
        </p:txBody>
      </p:sp>
      <p:sp>
        <p:nvSpPr>
          <p:cNvPr id="110595" name="Footer Placeholder 4"/>
          <p:cNvSpPr>
            <a:spLocks noGrp="1"/>
          </p:cNvSpPr>
          <p:nvPr>
            <p:ph type="ftr" sz="quarter" idx="11"/>
          </p:nvPr>
        </p:nvSpPr>
        <p:spPr>
          <a:noFill/>
        </p:spPr>
        <p:txBody>
          <a:bodyPr/>
          <a:lstStyle/>
          <a:p>
            <a:r>
              <a:rPr lang="en-US" altLang="ko-KR" smtClean="0"/>
              <a:t>HIM 2010-02</a:t>
            </a:r>
            <a:endParaRPr lang="en-US" altLang="ko-KR"/>
          </a:p>
        </p:txBody>
      </p:sp>
      <p:sp>
        <p:nvSpPr>
          <p:cNvPr id="110596" name="Slide Number Placeholder 5"/>
          <p:cNvSpPr>
            <a:spLocks noGrp="1"/>
          </p:cNvSpPr>
          <p:nvPr>
            <p:ph type="sldNum" sz="quarter" idx="12"/>
          </p:nvPr>
        </p:nvSpPr>
        <p:spPr>
          <a:noFill/>
        </p:spPr>
        <p:txBody>
          <a:bodyPr/>
          <a:lstStyle/>
          <a:p>
            <a:fld id="{BF10A088-ADEA-1C46-B518-F81B0976EF02}" type="slidenum">
              <a:rPr lang="en-US" altLang="ko-KR"/>
              <a:pPr/>
              <a:t>91</a:t>
            </a:fld>
            <a:endParaRPr lang="en-US" altLang="ko-KR"/>
          </a:p>
        </p:txBody>
      </p:sp>
      <p:sp>
        <p:nvSpPr>
          <p:cNvPr id="110597" name="Rectangle 2"/>
          <p:cNvSpPr>
            <a:spLocks noGrp="1" noChangeArrowheads="1"/>
          </p:cNvSpPr>
          <p:nvPr>
            <p:ph type="title"/>
          </p:nvPr>
        </p:nvSpPr>
        <p:spPr>
          <a:xfrm>
            <a:off x="457200" y="274638"/>
            <a:ext cx="8229600" cy="633412"/>
          </a:xfrm>
        </p:spPr>
        <p:txBody>
          <a:bodyPr/>
          <a:lstStyle/>
          <a:p>
            <a:pPr eaLnBrk="1" hangingPunct="1"/>
            <a:r>
              <a:rPr lang="en-US" altLang="ko-KR" sz="1800">
                <a:solidFill>
                  <a:srgbClr val="FF0000"/>
                </a:solidFill>
                <a:latin typeface="Lucida Sans Unicode" charset="0"/>
              </a:rPr>
              <a:t>2.3 Single Particle Spectrum</a:t>
            </a:r>
          </a:p>
        </p:txBody>
      </p:sp>
      <p:sp>
        <p:nvSpPr>
          <p:cNvPr id="164867" name="Text Box 3"/>
          <p:cNvSpPr txBox="1">
            <a:spLocks noChangeArrowheads="1"/>
          </p:cNvSpPr>
          <p:nvPr/>
        </p:nvSpPr>
        <p:spPr bwMode="auto">
          <a:xfrm>
            <a:off x="684213" y="188913"/>
            <a:ext cx="7632700" cy="6440487"/>
          </a:xfrm>
          <a:prstGeom prst="rect">
            <a:avLst/>
          </a:prstGeom>
          <a:solidFill>
            <a:schemeClr val="bg1"/>
          </a:solidFill>
          <a:ln w="9525">
            <a:noFill/>
            <a:miter lim="800000"/>
            <a:headEnd/>
            <a:tailEnd/>
          </a:ln>
        </p:spPr>
        <p:txBody>
          <a:bodyPr>
            <a:prstTxWarp prst="textNoShape">
              <a:avLst/>
            </a:prstTxWarp>
            <a:spAutoFit/>
          </a:bodyPr>
          <a:lstStyle/>
          <a:p>
            <a:pPr marL="342900" indent="-342900">
              <a:spcBef>
                <a:spcPct val="50000"/>
              </a:spcBef>
              <a:buFontTx/>
              <a:buChar char="•"/>
            </a:pPr>
            <a:r>
              <a:rPr lang="en-US" altLang="ko-KR">
                <a:solidFill>
                  <a:srgbClr val="006600"/>
                </a:solidFill>
                <a:latin typeface="Lucida Sans Unicode" charset="0"/>
              </a:rPr>
              <a:t>~yoo/root/VENUS/sim/ : simple (physics.off) example</a:t>
            </a:r>
          </a:p>
          <a:p>
            <a:pPr marL="800100" lvl="1" indent="-342900">
              <a:spcBef>
                <a:spcPct val="50000"/>
              </a:spcBef>
              <a:buFontTx/>
              <a:buChar char="-"/>
            </a:pPr>
            <a:r>
              <a:rPr lang="en-US" altLang="ko-KR">
                <a:solidFill>
                  <a:srgbClr val="006600"/>
                </a:solidFill>
                <a:latin typeface="Lucida Sans Unicode" charset="0"/>
              </a:rPr>
              <a:t>generate_kstar.C </a:t>
            </a:r>
            <a:r>
              <a:rPr lang="en-US" altLang="ko-KR">
                <a:solidFill>
                  <a:srgbClr val="006600"/>
                </a:solidFill>
                <a:latin typeface="Lucida Sans Unicode" charset="0"/>
                <a:sym typeface="Wingdings" charset="2"/>
              </a:rPr>
              <a:t> ROOT macro : generates particles with variables (px,py,pz)</a:t>
            </a:r>
          </a:p>
          <a:p>
            <a:pPr marL="1257300" lvl="2" indent="-342900">
              <a:spcBef>
                <a:spcPct val="50000"/>
              </a:spcBef>
              <a:buFont typeface="Wingdings" charset="2"/>
              <a:buChar char="à"/>
            </a:pPr>
            <a:r>
              <a:rPr lang="en-US" altLang="ko-KR" sz="1400">
                <a:solidFill>
                  <a:srgbClr val="006600"/>
                </a:solidFill>
                <a:latin typeface="Lucida Sans Unicode" charset="0"/>
                <a:sym typeface="Wingdings" charset="2"/>
              </a:rPr>
              <a:t>data/xx.d (real data ASCII file)</a:t>
            </a:r>
          </a:p>
          <a:p>
            <a:pPr marL="1257300" lvl="2" indent="-342900">
              <a:spcBef>
                <a:spcPct val="50000"/>
              </a:spcBef>
              <a:buFont typeface="Wingdings" charset="2"/>
              <a:buChar char="à"/>
            </a:pPr>
            <a:r>
              <a:rPr lang="en-US" altLang="ko-KR" sz="1400">
                <a:solidFill>
                  <a:srgbClr val="006600"/>
                </a:solidFill>
                <a:latin typeface="Lucida Sans Unicode" charset="0"/>
                <a:sym typeface="Wingdings" charset="2"/>
              </a:rPr>
              <a:t>data/xx.root (just for review of the distributions)</a:t>
            </a:r>
          </a:p>
          <a:p>
            <a:pPr marL="800100" lvl="1" indent="-342900">
              <a:spcBef>
                <a:spcPct val="50000"/>
              </a:spcBef>
              <a:buFontTx/>
              <a:buChar char="-"/>
            </a:pPr>
            <a:r>
              <a:rPr lang="en-US" altLang="ko-KR">
                <a:solidFill>
                  <a:srgbClr val="006600"/>
                </a:solidFill>
                <a:latin typeface="Lucida Sans Unicode" charset="0"/>
                <a:sym typeface="Wingdings" charset="2"/>
              </a:rPr>
              <a:t>sim_kstar  script for running GEANT</a:t>
            </a:r>
          </a:p>
          <a:p>
            <a:pPr marL="1257300" lvl="2" indent="-342900">
              <a:spcBef>
                <a:spcPct val="50000"/>
              </a:spcBef>
              <a:buFont typeface="Wingdings" charset="2"/>
              <a:buChar char="ß"/>
            </a:pPr>
            <a:r>
              <a:rPr lang="en-US" altLang="ko-KR" sz="1400">
                <a:solidFill>
                  <a:srgbClr val="006600"/>
                </a:solidFill>
                <a:latin typeface="Lucida Sans Unicode" charset="0"/>
                <a:sym typeface="Wingdings" charset="2"/>
              </a:rPr>
              <a:t>data/xx.d (ASCII data)</a:t>
            </a:r>
          </a:p>
          <a:p>
            <a:pPr marL="1257300" lvl="2" indent="-342900">
              <a:spcBef>
                <a:spcPct val="50000"/>
              </a:spcBef>
              <a:buFont typeface="Wingdings" charset="2"/>
              <a:buChar char="ß"/>
            </a:pPr>
            <a:r>
              <a:rPr lang="en-US" altLang="ko-KR" sz="1400">
                <a:solidFill>
                  <a:srgbClr val="006600"/>
                </a:solidFill>
                <a:latin typeface="Lucida Sans Unicode" charset="0"/>
                <a:sym typeface="Wingdings" charset="2"/>
              </a:rPr>
              <a:t>Setup_... Script : GEANT Env. Creating link etc.</a:t>
            </a:r>
          </a:p>
          <a:p>
            <a:pPr marL="1257300" lvl="2" indent="-342900">
              <a:spcBef>
                <a:spcPct val="50000"/>
              </a:spcBef>
              <a:buFont typeface="Wingdings" charset="2"/>
              <a:buChar char="ß"/>
            </a:pPr>
            <a:r>
              <a:rPr lang="en-US" altLang="ko-KR" sz="1400">
                <a:solidFill>
                  <a:srgbClr val="006600"/>
                </a:solidFill>
                <a:latin typeface="Lucida Sans Unicode" charset="0"/>
                <a:sym typeface="Wingdings" charset="2"/>
              </a:rPr>
              <a:t>Set_keys… script : definitions of keys</a:t>
            </a:r>
          </a:p>
          <a:p>
            <a:pPr marL="1257300" lvl="2" indent="-342900">
              <a:spcBef>
                <a:spcPct val="50000"/>
              </a:spcBef>
              <a:buFont typeface="Wingdings" charset="2"/>
              <a:buChar char="ß"/>
            </a:pPr>
            <a:r>
              <a:rPr lang="en-US" altLang="ko-KR" sz="1400">
                <a:solidFill>
                  <a:srgbClr val="006600"/>
                </a:solidFill>
                <a:latin typeface="Lucida Sans Unicode" charset="0"/>
                <a:sym typeface="Wingdings" charset="2"/>
              </a:rPr>
              <a:t>*.gcards : Definitions of GEANT variables</a:t>
            </a:r>
          </a:p>
          <a:p>
            <a:pPr marL="1257300" lvl="2" indent="-342900">
              <a:spcBef>
                <a:spcPct val="50000"/>
              </a:spcBef>
              <a:buFont typeface="Wingdings" charset="2"/>
              <a:buChar char="à"/>
            </a:pPr>
            <a:r>
              <a:rPr lang="en-US" altLang="ko-KR" sz="1400">
                <a:solidFill>
                  <a:srgbClr val="006600"/>
                </a:solidFill>
                <a:latin typeface="Lucida Sans Unicode" charset="0"/>
                <a:sym typeface="Wingdings" charset="2"/>
              </a:rPr>
              <a:t>/castor/../xx.ds (RAW data)</a:t>
            </a:r>
          </a:p>
          <a:p>
            <a:pPr marL="800100" lvl="1" indent="-342900">
              <a:spcBef>
                <a:spcPct val="50000"/>
              </a:spcBef>
              <a:buFontTx/>
              <a:buChar char="-"/>
            </a:pPr>
            <a:r>
              <a:rPr lang="en-US" altLang="ko-KR">
                <a:solidFill>
                  <a:srgbClr val="006600"/>
                </a:solidFill>
                <a:latin typeface="Lucida Sans Unicode" charset="0"/>
                <a:sym typeface="Wingdings" charset="2"/>
              </a:rPr>
              <a:t>rec_kstar  mtsim, reconstruction from xx.ds</a:t>
            </a:r>
          </a:p>
          <a:p>
            <a:pPr marL="1257300" lvl="2" indent="-342900">
              <a:spcBef>
                <a:spcPct val="50000"/>
              </a:spcBef>
              <a:buFont typeface="Wingdings" charset="2"/>
              <a:buChar char="ß"/>
            </a:pPr>
            <a:r>
              <a:rPr lang="en-US" altLang="ko-KR" sz="1400">
                <a:solidFill>
                  <a:srgbClr val="006600"/>
                </a:solidFill>
                <a:latin typeface="Lucida Sans Unicode" charset="0"/>
                <a:sym typeface="Wingdings" charset="2"/>
              </a:rPr>
              <a:t>/castor/../xx.ds</a:t>
            </a:r>
          </a:p>
          <a:p>
            <a:pPr marL="1257300" lvl="2" indent="-342900">
              <a:spcBef>
                <a:spcPct val="50000"/>
              </a:spcBef>
              <a:buFont typeface="Wingdings" charset="2"/>
              <a:buChar char="ß"/>
            </a:pPr>
            <a:r>
              <a:rPr lang="en-US" altLang="ko-KR" sz="1400">
                <a:solidFill>
                  <a:srgbClr val="006600"/>
                </a:solidFill>
                <a:latin typeface="Lucida Sans Unicode" charset="0"/>
                <a:sym typeface="Wingdings" charset="2"/>
              </a:rPr>
              <a:t>Setup script : predefinitions, keys etc.</a:t>
            </a:r>
          </a:p>
          <a:p>
            <a:pPr marL="1257300" lvl="2" indent="-342900">
              <a:spcBef>
                <a:spcPct val="50000"/>
              </a:spcBef>
              <a:buFont typeface="Wingdings" charset="2"/>
              <a:buChar char="ß"/>
            </a:pPr>
            <a:r>
              <a:rPr lang="en-US" altLang="ko-KR" sz="1400">
                <a:solidFill>
                  <a:srgbClr val="006600"/>
                </a:solidFill>
                <a:latin typeface="Lucida Sans Unicode" charset="0"/>
                <a:sym typeface="Wingdings" charset="2"/>
              </a:rPr>
              <a:t>Padxx : TPC pad conditions </a:t>
            </a:r>
          </a:p>
          <a:p>
            <a:pPr marL="1257300" lvl="2" indent="-342900">
              <a:spcBef>
                <a:spcPct val="50000"/>
              </a:spcBef>
              <a:buFont typeface="Wingdings" charset="2"/>
              <a:buChar char="à"/>
            </a:pPr>
            <a:r>
              <a:rPr lang="en-US" altLang="ko-KR" sz="1400">
                <a:solidFill>
                  <a:srgbClr val="006600"/>
                </a:solidFill>
                <a:latin typeface="Lucida Sans Unicode" charset="0"/>
                <a:sym typeface="Wingdings" charset="2"/>
              </a:rPr>
              <a:t>/castor/../rec_xx.ds (reconstructed RAW data)</a:t>
            </a:r>
          </a:p>
          <a:p>
            <a:pPr marL="800100" lvl="1" indent="-342900">
              <a:spcBef>
                <a:spcPct val="50000"/>
              </a:spcBef>
              <a:buFontTx/>
              <a:buChar char="-"/>
            </a:pPr>
            <a:r>
              <a:rPr lang="en-US" altLang="ko-KR">
                <a:solidFill>
                  <a:srgbClr val="006600"/>
                </a:solidFill>
                <a:latin typeface="Lucida Sans Unicode" charset="0"/>
                <a:sym typeface="Wingdings" charset="2"/>
              </a:rPr>
              <a:t>copy_MC.C : mini DST</a:t>
            </a:r>
          </a:p>
          <a:p>
            <a:pPr marL="1257300" lvl="2" indent="-342900">
              <a:spcBef>
                <a:spcPct val="50000"/>
              </a:spcBef>
              <a:buFont typeface="Wingdings" charset="2"/>
              <a:buChar char="ß"/>
            </a:pPr>
            <a:r>
              <a:rPr lang="en-US" altLang="ko-KR" sz="1400">
                <a:solidFill>
                  <a:srgbClr val="006600"/>
                </a:solidFill>
                <a:latin typeface="Lucida Sans Unicode" charset="0"/>
                <a:sym typeface="Wingdings" charset="2"/>
              </a:rPr>
              <a:t>/castor/../rec_xx.ds</a:t>
            </a:r>
          </a:p>
          <a:p>
            <a:pPr marL="1257300" lvl="2" indent="-342900">
              <a:spcBef>
                <a:spcPct val="50000"/>
              </a:spcBef>
              <a:buFont typeface="Wingdings" charset="2"/>
              <a:buChar char="à"/>
            </a:pPr>
            <a:r>
              <a:rPr lang="en-US" altLang="ko-KR" sz="1400">
                <a:solidFill>
                  <a:srgbClr val="006600"/>
                </a:solidFill>
                <a:latin typeface="Lucida Sans Unicode" charset="0"/>
                <a:sym typeface="Wingdings" charset="2"/>
              </a:rPr>
              <a:t>/castor/../rec_xx.root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86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48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486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4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4867">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4867">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4867">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4867">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4867">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4867">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4867">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4867">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4867">
                                            <p:txEl>
                                              <p:pRg st="12" end="1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4867">
                                            <p:txEl>
                                              <p:pRg st="13" end="1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4867">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4867">
                                            <p:txEl>
                                              <p:pRg st="15" end="15"/>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4867">
                                            <p:txEl>
                                              <p:pRg st="16" end="16"/>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4867">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bldLvl="2" animBg="1"/>
    </p:bld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Date Placeholder 3"/>
          <p:cNvSpPr>
            <a:spLocks noGrp="1"/>
          </p:cNvSpPr>
          <p:nvPr>
            <p:ph type="dt" sz="quarter" idx="10"/>
          </p:nvPr>
        </p:nvSpPr>
        <p:spPr>
          <a:noFill/>
        </p:spPr>
        <p:txBody>
          <a:bodyPr/>
          <a:lstStyle/>
          <a:p>
            <a:fld id="{8E480914-43A9-BE4F-B069-05BD8ADD93A6}" type="datetime1">
              <a:rPr lang="ko-KR" altLang="en-US" smtClean="0"/>
              <a:t>2/25/10</a:t>
            </a:fld>
            <a:endParaRPr lang="en-US" altLang="ko-KR"/>
          </a:p>
        </p:txBody>
      </p:sp>
      <p:sp>
        <p:nvSpPr>
          <p:cNvPr id="111619" name="Footer Placeholder 4"/>
          <p:cNvSpPr>
            <a:spLocks noGrp="1"/>
          </p:cNvSpPr>
          <p:nvPr>
            <p:ph type="ftr" sz="quarter" idx="11"/>
          </p:nvPr>
        </p:nvSpPr>
        <p:spPr>
          <a:noFill/>
        </p:spPr>
        <p:txBody>
          <a:bodyPr/>
          <a:lstStyle/>
          <a:p>
            <a:r>
              <a:rPr lang="en-US" altLang="ko-KR" smtClean="0"/>
              <a:t>HIM 2010-02</a:t>
            </a:r>
            <a:endParaRPr lang="en-US" altLang="ko-KR"/>
          </a:p>
        </p:txBody>
      </p:sp>
      <p:sp>
        <p:nvSpPr>
          <p:cNvPr id="111620" name="Slide Number Placeholder 5"/>
          <p:cNvSpPr>
            <a:spLocks noGrp="1"/>
          </p:cNvSpPr>
          <p:nvPr>
            <p:ph type="sldNum" sz="quarter" idx="12"/>
          </p:nvPr>
        </p:nvSpPr>
        <p:spPr>
          <a:noFill/>
        </p:spPr>
        <p:txBody>
          <a:bodyPr/>
          <a:lstStyle/>
          <a:p>
            <a:fld id="{8FC21916-1902-CA4B-B6D6-807689E17E59}" type="slidenum">
              <a:rPr lang="en-US" altLang="ko-KR"/>
              <a:pPr/>
              <a:t>92</a:t>
            </a:fld>
            <a:endParaRPr lang="en-US" altLang="ko-KR"/>
          </a:p>
        </p:txBody>
      </p:sp>
      <p:sp>
        <p:nvSpPr>
          <p:cNvPr id="111621" name="Rectangle 2"/>
          <p:cNvSpPr>
            <a:spLocks noGrp="1" noChangeArrowheads="1"/>
          </p:cNvSpPr>
          <p:nvPr>
            <p:ph type="title"/>
          </p:nvPr>
        </p:nvSpPr>
        <p:spPr>
          <a:xfrm>
            <a:off x="457200" y="274638"/>
            <a:ext cx="8229600" cy="633412"/>
          </a:xfrm>
        </p:spPr>
        <p:txBody>
          <a:bodyPr/>
          <a:lstStyle/>
          <a:p>
            <a:pPr eaLnBrk="1" hangingPunct="1"/>
            <a:r>
              <a:rPr lang="en-US" altLang="ko-KR" sz="1800" dirty="0" smtClean="0">
                <a:solidFill>
                  <a:srgbClr val="FF0000"/>
                </a:solidFill>
                <a:latin typeface="Lucida Sans Unicode" charset="0"/>
              </a:rPr>
              <a:t>6.4 (An </a:t>
            </a:r>
            <a:r>
              <a:rPr lang="en-US" altLang="ko-KR" sz="1800" dirty="0" smtClean="0">
                <a:solidFill>
                  <a:srgbClr val="FF0000"/>
                </a:solidFill>
                <a:latin typeface="Lucida Sans Unicode" charset="0"/>
              </a:rPr>
              <a:t>E</a:t>
            </a:r>
            <a:r>
              <a:rPr lang="en-US" altLang="ko-KR" sz="1800" dirty="0" smtClean="0">
                <a:solidFill>
                  <a:srgbClr val="FF0000"/>
                </a:solidFill>
                <a:latin typeface="Lucida Sans Unicode" charset="0"/>
              </a:rPr>
              <a:t>xample) Resonance </a:t>
            </a:r>
            <a:r>
              <a:rPr lang="en-US" altLang="ko-KR" sz="1800" dirty="0">
                <a:solidFill>
                  <a:srgbClr val="FF0000"/>
                </a:solidFill>
                <a:latin typeface="Lucida Sans Unicode" charset="0"/>
              </a:rPr>
              <a:t>Production</a:t>
            </a:r>
          </a:p>
        </p:txBody>
      </p:sp>
      <p:sp>
        <p:nvSpPr>
          <p:cNvPr id="111622" name="Text Box 4"/>
          <p:cNvSpPr txBox="1">
            <a:spLocks noChangeArrowheads="1"/>
          </p:cNvSpPr>
          <p:nvPr/>
        </p:nvSpPr>
        <p:spPr bwMode="auto">
          <a:xfrm>
            <a:off x="755650" y="981075"/>
            <a:ext cx="7704138" cy="5632311"/>
          </a:xfrm>
          <a:prstGeom prst="rect">
            <a:avLst/>
          </a:prstGeom>
          <a:noFill/>
          <a:ln w="9525">
            <a:noFill/>
            <a:miter lim="800000"/>
            <a:headEnd/>
            <a:tailEnd/>
          </a:ln>
        </p:spPr>
        <p:txBody>
          <a:bodyPr>
            <a:prstTxWarp prst="textNoShape">
              <a:avLst/>
            </a:prstTxWarp>
            <a:spAutoFit/>
          </a:bodyPr>
          <a:lstStyle/>
          <a:p>
            <a:pPr marL="342900" indent="-342900">
              <a:spcBef>
                <a:spcPct val="50000"/>
              </a:spcBef>
              <a:buFontTx/>
              <a:buAutoNum type="arabicPeriod"/>
            </a:pPr>
            <a:r>
              <a:rPr lang="en-US" altLang="ko-KR" dirty="0">
                <a:solidFill>
                  <a:srgbClr val="0000FF"/>
                </a:solidFill>
                <a:latin typeface="Lucida Sans Unicode" charset="0"/>
              </a:rPr>
              <a:t>PID </a:t>
            </a:r>
            <a:r>
              <a:rPr lang="en-US" altLang="ko-KR" dirty="0" err="1">
                <a:solidFill>
                  <a:srgbClr val="0000FF"/>
                </a:solidFill>
                <a:latin typeface="Lucida Sans Unicode" charset="0"/>
                <a:sym typeface="Wingdings" charset="2"/>
              </a:rPr>
              <a:t></a:t>
            </a:r>
            <a:r>
              <a:rPr lang="en-US" altLang="ko-KR" dirty="0">
                <a:solidFill>
                  <a:srgbClr val="0000FF"/>
                </a:solidFill>
                <a:latin typeface="Lucida Sans Unicode" charset="0"/>
                <a:sym typeface="Wingdings" charset="2"/>
              </a:rPr>
              <a:t> Particle Selection for each Event</a:t>
            </a:r>
          </a:p>
          <a:p>
            <a:pPr marL="342900" indent="-342900">
              <a:spcBef>
                <a:spcPct val="50000"/>
              </a:spcBef>
              <a:buFontTx/>
              <a:buAutoNum type="arabicPeriod"/>
            </a:pPr>
            <a:r>
              <a:rPr lang="en-US" altLang="ko-KR" dirty="0">
                <a:solidFill>
                  <a:srgbClr val="0000FF"/>
                </a:solidFill>
                <a:latin typeface="Lucida Sans Unicode" charset="0"/>
                <a:sym typeface="Wingdings" charset="2"/>
              </a:rPr>
              <a:t>Combination of (possible) daughter particle-pairs in the given Event</a:t>
            </a:r>
          </a:p>
          <a:p>
            <a:pPr marL="800100" lvl="1" indent="-342900">
              <a:spcBef>
                <a:spcPct val="50000"/>
              </a:spcBef>
              <a:buFontTx/>
              <a:buAutoNum type="arabicPeriod"/>
            </a:pPr>
            <a:r>
              <a:rPr lang="en-US" altLang="ko-KR" dirty="0">
                <a:solidFill>
                  <a:srgbClr val="0000FF"/>
                </a:solidFill>
                <a:latin typeface="Lucida Sans Unicode" charset="0"/>
                <a:sym typeface="Wingdings" charset="2"/>
              </a:rPr>
              <a:t>Other Physical Conditions : Decay Angle, Vertices etc. </a:t>
            </a:r>
          </a:p>
          <a:p>
            <a:pPr marL="800100" lvl="1" indent="-342900">
              <a:spcBef>
                <a:spcPct val="50000"/>
              </a:spcBef>
              <a:buFontTx/>
              <a:buAutoNum type="arabicPeriod"/>
            </a:pPr>
            <a:r>
              <a:rPr lang="en-US" altLang="ko-KR" dirty="0">
                <a:solidFill>
                  <a:srgbClr val="0000FF"/>
                </a:solidFill>
                <a:latin typeface="Lucida Sans Unicode" charset="0"/>
                <a:sym typeface="Wingdings" charset="2"/>
              </a:rPr>
              <a:t> </a:t>
            </a:r>
          </a:p>
          <a:p>
            <a:pPr marL="800100" lvl="1" indent="-342900">
              <a:spcBef>
                <a:spcPct val="50000"/>
              </a:spcBef>
              <a:buFontTx/>
              <a:buAutoNum type="arabicPeriod"/>
            </a:pPr>
            <a:r>
              <a:rPr lang="en-US" altLang="ko-KR" dirty="0" err="1">
                <a:solidFill>
                  <a:srgbClr val="0000FF"/>
                </a:solidFill>
                <a:latin typeface="Lucida Sans Unicode" charset="0"/>
                <a:sym typeface="Wingdings" charset="2"/>
              </a:rPr>
              <a:t>E</a:t>
            </a:r>
            <a:r>
              <a:rPr lang="en-US" altLang="ko-KR" baseline="-25000" dirty="0" err="1">
                <a:solidFill>
                  <a:srgbClr val="0000FF"/>
                </a:solidFill>
                <a:latin typeface="Lucida Sans Unicode" charset="0"/>
                <a:sym typeface="Wingdings" charset="2"/>
              </a:rPr>
              <a:t>i</a:t>
            </a:r>
            <a:r>
              <a:rPr lang="en-US" altLang="ko-KR" dirty="0">
                <a:solidFill>
                  <a:srgbClr val="0000FF"/>
                </a:solidFill>
                <a:latin typeface="Lucida Sans Unicode" charset="0"/>
                <a:sym typeface="Wingdings" charset="2"/>
              </a:rPr>
              <a:t> = sqrt(m</a:t>
            </a:r>
            <a:r>
              <a:rPr lang="en-US" altLang="ko-KR" baseline="-25000" dirty="0">
                <a:solidFill>
                  <a:srgbClr val="0000FF"/>
                </a:solidFill>
                <a:latin typeface="Lucida Sans Unicode" charset="0"/>
                <a:sym typeface="Wingdings" charset="2"/>
              </a:rPr>
              <a:t>0</a:t>
            </a:r>
            <a:r>
              <a:rPr lang="en-US" altLang="ko-KR" baseline="30000" dirty="0">
                <a:solidFill>
                  <a:srgbClr val="0000FF"/>
                </a:solidFill>
                <a:latin typeface="Lucida Sans Unicode" charset="0"/>
                <a:sym typeface="Wingdings" charset="2"/>
              </a:rPr>
              <a:t>2</a:t>
            </a:r>
            <a:r>
              <a:rPr lang="en-US" altLang="ko-KR" dirty="0">
                <a:solidFill>
                  <a:srgbClr val="0000FF"/>
                </a:solidFill>
                <a:latin typeface="Lucida Sans Unicode" charset="0"/>
                <a:sym typeface="Wingdings" charset="2"/>
              </a:rPr>
              <a:t> + p</a:t>
            </a:r>
            <a:r>
              <a:rPr lang="en-US" altLang="ko-KR" baseline="30000" dirty="0">
                <a:solidFill>
                  <a:srgbClr val="0000FF"/>
                </a:solidFill>
                <a:latin typeface="Lucida Sans Unicode" charset="0"/>
                <a:sym typeface="Wingdings" charset="2"/>
              </a:rPr>
              <a:t>2</a:t>
            </a:r>
            <a:r>
              <a:rPr lang="en-US" altLang="ko-KR" dirty="0">
                <a:solidFill>
                  <a:srgbClr val="0000FF"/>
                </a:solidFill>
                <a:latin typeface="Lucida Sans Unicode" charset="0"/>
                <a:sym typeface="Wingdings" charset="2"/>
              </a:rPr>
              <a:t>)</a:t>
            </a:r>
          </a:p>
          <a:p>
            <a:pPr marL="342900" indent="-342900">
              <a:spcBef>
                <a:spcPct val="50000"/>
              </a:spcBef>
              <a:buFontTx/>
              <a:buAutoNum type="arabicPeriod"/>
            </a:pPr>
            <a:r>
              <a:rPr lang="en-US" altLang="ko-KR" dirty="0">
                <a:solidFill>
                  <a:srgbClr val="0000FF"/>
                </a:solidFill>
                <a:latin typeface="Lucida Sans Unicode" charset="0"/>
              </a:rPr>
              <a:t>Background Construction</a:t>
            </a:r>
          </a:p>
          <a:p>
            <a:pPr marL="800100" lvl="1" indent="-342900">
              <a:spcBef>
                <a:spcPct val="50000"/>
              </a:spcBef>
              <a:buFontTx/>
              <a:buAutoNum type="arabicPeriod"/>
            </a:pPr>
            <a:r>
              <a:rPr lang="en-US" altLang="ko-KR" dirty="0">
                <a:solidFill>
                  <a:srgbClr val="0000FF"/>
                </a:solidFill>
                <a:latin typeface="Lucida Sans Unicode" charset="0"/>
              </a:rPr>
              <a:t>(surely) uncorrelated pairs</a:t>
            </a:r>
          </a:p>
          <a:p>
            <a:pPr marL="800100" lvl="1" indent="-342900">
              <a:spcBef>
                <a:spcPct val="50000"/>
              </a:spcBef>
              <a:buFontTx/>
              <a:buAutoNum type="arabicPeriod"/>
            </a:pPr>
            <a:r>
              <a:rPr lang="en-US" altLang="ko-KR" dirty="0">
                <a:solidFill>
                  <a:srgbClr val="0000FF"/>
                </a:solidFill>
                <a:latin typeface="Lucida Sans Unicode" charset="0"/>
              </a:rPr>
              <a:t>Particle1 </a:t>
            </a:r>
            <a:r>
              <a:rPr lang="en-US" altLang="ko-KR" dirty="0" err="1">
                <a:solidFill>
                  <a:srgbClr val="0000FF"/>
                </a:solidFill>
                <a:latin typeface="Lucida Sans Unicode" charset="0"/>
                <a:sym typeface="Wingdings" charset="2"/>
              </a:rPr>
              <a:t></a:t>
            </a:r>
            <a:r>
              <a:rPr lang="en-US" altLang="ko-KR" dirty="0">
                <a:solidFill>
                  <a:srgbClr val="0000FF"/>
                </a:solidFill>
                <a:latin typeface="Lucida Sans Unicode" charset="0"/>
                <a:sym typeface="Wingdings" charset="2"/>
              </a:rPr>
              <a:t> Event1 &amp; Particle2 </a:t>
            </a:r>
            <a:r>
              <a:rPr lang="en-US" altLang="ko-KR" dirty="0" err="1">
                <a:solidFill>
                  <a:srgbClr val="0000FF"/>
                </a:solidFill>
                <a:latin typeface="Lucida Sans Unicode" charset="0"/>
                <a:sym typeface="Wingdings" charset="2"/>
              </a:rPr>
              <a:t></a:t>
            </a:r>
            <a:r>
              <a:rPr lang="en-US" altLang="ko-KR" dirty="0">
                <a:solidFill>
                  <a:srgbClr val="0000FF"/>
                </a:solidFill>
                <a:latin typeface="Lucida Sans Unicode" charset="0"/>
                <a:sym typeface="Wingdings" charset="2"/>
              </a:rPr>
              <a:t> Event 2</a:t>
            </a:r>
          </a:p>
          <a:p>
            <a:pPr marL="800100" lvl="1" indent="-342900">
              <a:spcBef>
                <a:spcPct val="50000"/>
              </a:spcBef>
              <a:buFontTx/>
              <a:buAutoNum type="arabicPeriod"/>
            </a:pPr>
            <a:r>
              <a:rPr lang="en-US" altLang="ko-KR" dirty="0">
                <a:solidFill>
                  <a:srgbClr val="0000FF"/>
                </a:solidFill>
                <a:latin typeface="Lucida Sans Unicode" charset="0"/>
                <a:sym typeface="Wingdings" charset="2"/>
              </a:rPr>
              <a:t>Normalization : Background Shape</a:t>
            </a:r>
          </a:p>
          <a:p>
            <a:pPr marL="342900" indent="-342900">
              <a:spcBef>
                <a:spcPct val="50000"/>
              </a:spcBef>
              <a:buFontTx/>
              <a:buAutoNum type="arabicPeriod"/>
            </a:pPr>
            <a:r>
              <a:rPr lang="en-US" altLang="ko-KR" dirty="0">
                <a:solidFill>
                  <a:srgbClr val="0000FF"/>
                </a:solidFill>
                <a:latin typeface="Lucida Sans Unicode" charset="0"/>
              </a:rPr>
              <a:t>Phase Space </a:t>
            </a:r>
            <a:r>
              <a:rPr lang="en-US" altLang="ko-KR" dirty="0" smtClean="0">
                <a:solidFill>
                  <a:srgbClr val="0000FF"/>
                </a:solidFill>
                <a:latin typeface="Lucida Sans Unicode" charset="0"/>
              </a:rPr>
              <a:t>Dependency</a:t>
            </a:r>
          </a:p>
          <a:p>
            <a:pPr marL="800100" lvl="1" indent="-342900">
              <a:spcBef>
                <a:spcPct val="50000"/>
              </a:spcBef>
              <a:buFontTx/>
              <a:buAutoNum type="arabicPeriod"/>
            </a:pPr>
            <a:r>
              <a:rPr lang="en-US" altLang="ko-KR" dirty="0" err="1" smtClean="0">
                <a:solidFill>
                  <a:srgbClr val="0000FF"/>
                </a:solidFill>
                <a:latin typeface="Lucida Sans Unicode" charset="0"/>
              </a:rPr>
              <a:t>y</a:t>
            </a:r>
            <a:r>
              <a:rPr lang="en-US" altLang="ko-KR" dirty="0" smtClean="0">
                <a:solidFill>
                  <a:srgbClr val="0000FF"/>
                </a:solidFill>
                <a:latin typeface="Lucida Sans Unicode" charset="0"/>
              </a:rPr>
              <a:t>- / pt- bins</a:t>
            </a:r>
          </a:p>
          <a:p>
            <a:pPr marL="800100" lvl="1" indent="-342900">
              <a:spcBef>
                <a:spcPct val="50000"/>
              </a:spcBef>
              <a:buFontTx/>
              <a:buAutoNum type="arabicPeriod"/>
            </a:pPr>
            <a:r>
              <a:rPr lang="en-US" altLang="ko-KR" dirty="0" smtClean="0">
                <a:solidFill>
                  <a:srgbClr val="0000FF"/>
                </a:solidFill>
                <a:latin typeface="Lucida Sans Unicode" charset="0"/>
              </a:rPr>
              <a:t>Multiplicity Distributions</a:t>
            </a:r>
          </a:p>
          <a:p>
            <a:pPr marL="800100" lvl="1" indent="-342900">
              <a:spcBef>
                <a:spcPct val="50000"/>
              </a:spcBef>
              <a:buFontTx/>
              <a:buAutoNum type="arabicPeriod"/>
            </a:pPr>
            <a:r>
              <a:rPr lang="en-US" altLang="ko-KR" dirty="0" smtClean="0">
                <a:solidFill>
                  <a:srgbClr val="0000FF"/>
                </a:solidFill>
                <a:latin typeface="Lucida Sans Unicode" charset="0"/>
              </a:rPr>
              <a:t>Corrections </a:t>
            </a:r>
            <a:r>
              <a:rPr lang="en-US" altLang="ko-KR" dirty="0" err="1" smtClean="0">
                <a:solidFill>
                  <a:srgbClr val="0000FF"/>
                </a:solidFill>
                <a:latin typeface="Lucida Sans Unicode" charset="0"/>
                <a:sym typeface="Wingdings"/>
              </a:rPr>
              <a:t></a:t>
            </a:r>
            <a:r>
              <a:rPr lang="en-US" altLang="ko-KR" dirty="0" smtClean="0">
                <a:solidFill>
                  <a:srgbClr val="0000FF"/>
                </a:solidFill>
                <a:latin typeface="Lucida Sans Unicode" charset="0"/>
                <a:sym typeface="Wingdings"/>
              </a:rPr>
              <a:t> Corrected Yields</a:t>
            </a:r>
            <a:endParaRPr lang="en-US" altLang="ko-KR" dirty="0" smtClean="0">
              <a:solidFill>
                <a:srgbClr val="0000FF"/>
              </a:solidFill>
              <a:latin typeface="Lucida Sans Unicode" charset="0"/>
            </a:endParaRPr>
          </a:p>
        </p:txBody>
      </p:sp>
      <p:grpSp>
        <p:nvGrpSpPr>
          <p:cNvPr id="2" name="Group 5"/>
          <p:cNvGrpSpPr>
            <a:grpSpLocks/>
          </p:cNvGrpSpPr>
          <p:nvPr/>
        </p:nvGrpSpPr>
        <p:grpSpPr bwMode="auto">
          <a:xfrm>
            <a:off x="1547813" y="2492375"/>
            <a:ext cx="4419600" cy="396875"/>
            <a:chOff x="192" y="816"/>
            <a:chExt cx="2784" cy="250"/>
          </a:xfrm>
        </p:grpSpPr>
        <p:sp>
          <p:nvSpPr>
            <p:cNvPr id="111624" name="Text Box 6"/>
            <p:cNvSpPr txBox="1">
              <a:spLocks noChangeArrowheads="1"/>
            </p:cNvSpPr>
            <p:nvPr/>
          </p:nvSpPr>
          <p:spPr bwMode="auto">
            <a:xfrm>
              <a:off x="192" y="816"/>
              <a:ext cx="2784" cy="250"/>
            </a:xfrm>
            <a:prstGeom prst="rect">
              <a:avLst/>
            </a:prstGeom>
            <a:noFill/>
            <a:ln w="9525">
              <a:noFill/>
              <a:miter lim="800000"/>
              <a:headEnd/>
              <a:tailEnd/>
            </a:ln>
          </p:spPr>
          <p:txBody>
            <a:bodyPr>
              <a:prstTxWarp prst="textNoShape">
                <a:avLst/>
              </a:prstTxWarp>
              <a:spAutoFit/>
            </a:bodyPr>
            <a:lstStyle/>
            <a:p>
              <a:pPr latinLnBrk="0">
                <a:spcBef>
                  <a:spcPct val="50000"/>
                </a:spcBef>
              </a:pPr>
              <a:r>
                <a:rPr kumimoji="0" lang="en-US" altLang="ko-KR" sz="2000">
                  <a:latin typeface="Lucida Sans Unicode" charset="0"/>
                </a:rPr>
                <a:t>m</a:t>
              </a:r>
              <a:r>
                <a:rPr kumimoji="0" lang="en-US" altLang="ko-KR" sz="2000" baseline="-25000">
                  <a:latin typeface="Lucida Sans Unicode" charset="0"/>
                </a:rPr>
                <a:t>inv</a:t>
              </a:r>
              <a:r>
                <a:rPr kumimoji="0" lang="en-US" altLang="ko-KR" sz="2000">
                  <a:latin typeface="Lucida Sans Unicode" charset="0"/>
                </a:rPr>
                <a:t> = [(E</a:t>
              </a:r>
              <a:r>
                <a:rPr kumimoji="0" lang="en-US" altLang="ko-KR" sz="2000" baseline="-25000">
                  <a:latin typeface="Lucida Sans Unicode" charset="0"/>
                </a:rPr>
                <a:t>1</a:t>
              </a:r>
              <a:r>
                <a:rPr kumimoji="0" lang="en-US" altLang="ko-KR" sz="2000">
                  <a:latin typeface="Lucida Sans Unicode" charset="0"/>
                </a:rPr>
                <a:t>+E</a:t>
              </a:r>
              <a:r>
                <a:rPr kumimoji="0" lang="en-US" altLang="ko-KR" sz="2000" baseline="-25000">
                  <a:latin typeface="Lucida Sans Unicode" charset="0"/>
                </a:rPr>
                <a:t>2</a:t>
              </a:r>
              <a:r>
                <a:rPr kumimoji="0" lang="en-US" altLang="ko-KR" sz="2000">
                  <a:latin typeface="Lucida Sans Unicode" charset="0"/>
                </a:rPr>
                <a:t>)</a:t>
              </a:r>
              <a:r>
                <a:rPr kumimoji="0" lang="en-US" altLang="ko-KR" sz="2000" baseline="30000">
                  <a:latin typeface="Lucida Sans Unicode" charset="0"/>
                </a:rPr>
                <a:t>2</a:t>
              </a:r>
              <a:r>
                <a:rPr kumimoji="0" lang="en-US" altLang="ko-KR" sz="2000">
                  <a:latin typeface="Lucida Sans Unicode" charset="0"/>
                </a:rPr>
                <a:t>-(p</a:t>
              </a:r>
              <a:r>
                <a:rPr kumimoji="0" lang="en-US" altLang="ko-KR" sz="2000" baseline="-25000">
                  <a:latin typeface="Lucida Sans Unicode" charset="0"/>
                </a:rPr>
                <a:t>1</a:t>
              </a:r>
              <a:r>
                <a:rPr kumimoji="0" lang="en-US" altLang="ko-KR" sz="2000">
                  <a:latin typeface="Lucida Sans Unicode" charset="0"/>
                </a:rPr>
                <a:t>+p</a:t>
              </a:r>
              <a:r>
                <a:rPr kumimoji="0" lang="en-US" altLang="ko-KR" sz="2000" baseline="-25000">
                  <a:latin typeface="Lucida Sans Unicode" charset="0"/>
                </a:rPr>
                <a:t>2</a:t>
              </a:r>
              <a:r>
                <a:rPr kumimoji="0" lang="en-US" altLang="ko-KR" sz="2000">
                  <a:latin typeface="Lucida Sans Unicode" charset="0"/>
                </a:rPr>
                <a:t>)</a:t>
              </a:r>
              <a:r>
                <a:rPr kumimoji="0" lang="en-US" altLang="ko-KR" sz="2000" baseline="30000">
                  <a:latin typeface="Lucida Sans Unicode" charset="0"/>
                </a:rPr>
                <a:t>2</a:t>
              </a:r>
              <a:r>
                <a:rPr kumimoji="0" lang="en-US" altLang="ko-KR" sz="2000">
                  <a:latin typeface="Lucida Sans Unicode" charset="0"/>
                </a:rPr>
                <a:t>]</a:t>
              </a:r>
              <a:r>
                <a:rPr kumimoji="0" lang="en-US" altLang="ko-KR" sz="2000" baseline="30000">
                  <a:latin typeface="Lucida Sans Unicode" charset="0"/>
                </a:rPr>
                <a:t>1/2</a:t>
              </a:r>
            </a:p>
          </p:txBody>
        </p:sp>
        <p:sp>
          <p:nvSpPr>
            <p:cNvPr id="111625" name="Line 7"/>
            <p:cNvSpPr>
              <a:spLocks noChangeShapeType="1"/>
            </p:cNvSpPr>
            <p:nvPr/>
          </p:nvSpPr>
          <p:spPr bwMode="auto">
            <a:xfrm flipV="1">
              <a:off x="1584" y="864"/>
              <a:ext cx="144"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11626" name="Line 8"/>
            <p:cNvSpPr>
              <a:spLocks noChangeShapeType="1"/>
            </p:cNvSpPr>
            <p:nvPr/>
          </p:nvSpPr>
          <p:spPr bwMode="auto">
            <a:xfrm flipV="1">
              <a:off x="1872" y="864"/>
              <a:ext cx="144"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Date Placeholder 3"/>
          <p:cNvSpPr>
            <a:spLocks noGrp="1"/>
          </p:cNvSpPr>
          <p:nvPr>
            <p:ph type="dt" sz="quarter" idx="10"/>
          </p:nvPr>
        </p:nvSpPr>
        <p:spPr>
          <a:noFill/>
        </p:spPr>
        <p:txBody>
          <a:bodyPr/>
          <a:lstStyle/>
          <a:p>
            <a:fld id="{5A46E894-0BBA-214A-97C4-1BD74A36E761}" type="datetime1">
              <a:rPr lang="ko-KR" altLang="en-US" smtClean="0"/>
              <a:t>2/25/10</a:t>
            </a:fld>
            <a:endParaRPr lang="en-US" altLang="ko-KR"/>
          </a:p>
        </p:txBody>
      </p:sp>
      <p:sp>
        <p:nvSpPr>
          <p:cNvPr id="106499" name="Footer Placeholder 4"/>
          <p:cNvSpPr>
            <a:spLocks noGrp="1"/>
          </p:cNvSpPr>
          <p:nvPr>
            <p:ph type="ftr" sz="quarter" idx="11"/>
          </p:nvPr>
        </p:nvSpPr>
        <p:spPr>
          <a:noFill/>
        </p:spPr>
        <p:txBody>
          <a:bodyPr/>
          <a:lstStyle/>
          <a:p>
            <a:r>
              <a:rPr lang="en-US" altLang="ko-KR" smtClean="0"/>
              <a:t>HIM 2010-02</a:t>
            </a:r>
            <a:endParaRPr lang="en-US" altLang="ko-KR"/>
          </a:p>
        </p:txBody>
      </p:sp>
      <p:sp>
        <p:nvSpPr>
          <p:cNvPr id="106500" name="Slide Number Placeholder 5"/>
          <p:cNvSpPr>
            <a:spLocks noGrp="1"/>
          </p:cNvSpPr>
          <p:nvPr>
            <p:ph type="sldNum" sz="quarter" idx="12"/>
          </p:nvPr>
        </p:nvSpPr>
        <p:spPr>
          <a:noFill/>
        </p:spPr>
        <p:txBody>
          <a:bodyPr/>
          <a:lstStyle/>
          <a:p>
            <a:fld id="{2AD7F772-532B-2D4F-983B-613C9FC2E116}" type="slidenum">
              <a:rPr lang="en-US" altLang="ko-KR"/>
              <a:pPr/>
              <a:t>93</a:t>
            </a:fld>
            <a:endParaRPr lang="en-US" altLang="ko-KR"/>
          </a:p>
        </p:txBody>
      </p:sp>
      <p:sp>
        <p:nvSpPr>
          <p:cNvPr id="106501" name="Rectangle 2"/>
          <p:cNvSpPr>
            <a:spLocks noGrp="1" noChangeArrowheads="1"/>
          </p:cNvSpPr>
          <p:nvPr>
            <p:ph type="title"/>
          </p:nvPr>
        </p:nvSpPr>
        <p:spPr>
          <a:xfrm>
            <a:off x="457200" y="274638"/>
            <a:ext cx="8229600" cy="633412"/>
          </a:xfrm>
        </p:spPr>
        <p:txBody>
          <a:bodyPr/>
          <a:lstStyle/>
          <a:p>
            <a:pPr eaLnBrk="1" hangingPunct="1"/>
            <a:r>
              <a:rPr lang="en-US" altLang="ko-KR" sz="1800" dirty="0" smtClean="0">
                <a:solidFill>
                  <a:srgbClr val="FF0000"/>
                </a:solidFill>
                <a:latin typeface="Lucida Sans Unicode" charset="0"/>
              </a:rPr>
              <a:t>6.4 </a:t>
            </a:r>
            <a:r>
              <a:rPr lang="en-US" altLang="ko-KR" sz="1800" dirty="0">
                <a:solidFill>
                  <a:srgbClr val="FF0000"/>
                </a:solidFill>
                <a:latin typeface="Lucida Sans Unicode" charset="0"/>
              </a:rPr>
              <a:t>Particle Identification</a:t>
            </a:r>
          </a:p>
        </p:txBody>
      </p:sp>
      <p:sp>
        <p:nvSpPr>
          <p:cNvPr id="160771" name="Text Box 3"/>
          <p:cNvSpPr txBox="1">
            <a:spLocks noChangeArrowheads="1"/>
          </p:cNvSpPr>
          <p:nvPr/>
        </p:nvSpPr>
        <p:spPr bwMode="auto">
          <a:xfrm>
            <a:off x="684213" y="908050"/>
            <a:ext cx="3382962" cy="2154238"/>
          </a:xfrm>
          <a:prstGeom prst="rect">
            <a:avLst/>
          </a:prstGeom>
          <a:noFill/>
          <a:ln w="9525">
            <a:noFill/>
            <a:miter lim="800000"/>
            <a:headEnd/>
            <a:tailEnd/>
          </a:ln>
        </p:spPr>
        <p:txBody>
          <a:bodyPr>
            <a:prstTxWarp prst="textNoShape">
              <a:avLst/>
            </a:prstTxWarp>
            <a:spAutoFit/>
          </a:bodyPr>
          <a:lstStyle/>
          <a:p>
            <a:pPr marL="342900" indent="-342900">
              <a:spcBef>
                <a:spcPct val="50000"/>
              </a:spcBef>
              <a:buFontTx/>
              <a:buChar char="•"/>
            </a:pPr>
            <a:r>
              <a:rPr lang="en-US" altLang="ko-KR">
                <a:solidFill>
                  <a:srgbClr val="0000FF"/>
                </a:solidFill>
                <a:latin typeface="Lucida Sans Unicode" charset="0"/>
              </a:rPr>
              <a:t>Save Bethe-Bloch parameter</a:t>
            </a:r>
          </a:p>
          <a:p>
            <a:pPr marL="342900" indent="-342900">
              <a:spcBef>
                <a:spcPct val="50000"/>
              </a:spcBef>
              <a:buFontTx/>
              <a:buChar char="•"/>
            </a:pPr>
            <a:r>
              <a:rPr lang="en-US" altLang="ko-KR">
                <a:solidFill>
                  <a:srgbClr val="0000FF"/>
                </a:solidFill>
                <a:latin typeface="Lucida Sans Unicode" charset="0"/>
              </a:rPr>
              <a:t>Save Sigma</a:t>
            </a:r>
          </a:p>
          <a:p>
            <a:pPr marL="342900" indent="-342900">
              <a:spcBef>
                <a:spcPct val="50000"/>
              </a:spcBef>
              <a:buFontTx/>
              <a:buChar char="•"/>
            </a:pPr>
            <a:r>
              <a:rPr lang="en-US" altLang="ko-KR">
                <a:solidFill>
                  <a:srgbClr val="0000FF"/>
                </a:solidFill>
                <a:latin typeface="Lucida Sans Unicode" charset="0"/>
              </a:rPr>
              <a:t>Use the parameters for cuts.</a:t>
            </a:r>
          </a:p>
          <a:p>
            <a:pPr marL="342900" indent="-342900">
              <a:spcBef>
                <a:spcPct val="50000"/>
              </a:spcBef>
              <a:buFontTx/>
              <a:buChar char="•"/>
            </a:pPr>
            <a:r>
              <a:rPr lang="en-US" altLang="ko-KR">
                <a:solidFill>
                  <a:srgbClr val="0000FF"/>
                </a:solidFill>
                <a:latin typeface="Lucida Sans Unicode" charset="0"/>
              </a:rPr>
              <a:t>Example for </a:t>
            </a:r>
            <a:r>
              <a:rPr lang="en-US" altLang="ko-KR">
                <a:solidFill>
                  <a:srgbClr val="0000FF"/>
                </a:solidFill>
                <a:latin typeface="Symbol" charset="2"/>
              </a:rPr>
              <a:t>f</a:t>
            </a:r>
            <a:r>
              <a:rPr lang="en-US" altLang="ko-KR">
                <a:solidFill>
                  <a:srgbClr val="0000FF"/>
                </a:solidFill>
                <a:latin typeface="Lucida Sans Unicode" charset="0"/>
              </a:rPr>
              <a:t> </a:t>
            </a:r>
            <a:r>
              <a:rPr lang="en-US" altLang="ko-KR">
                <a:solidFill>
                  <a:srgbClr val="0000FF"/>
                </a:solidFill>
                <a:latin typeface="Lucida Sans Unicode" charset="0"/>
                <a:sym typeface="Wingdings" charset="2"/>
              </a:rPr>
              <a:t> K+K-</a:t>
            </a:r>
            <a:endParaRPr lang="en-US" altLang="ko-KR">
              <a:solidFill>
                <a:srgbClr val="0000FF"/>
              </a:solidFill>
              <a:latin typeface="Lucida Sans Unicode" charset="0"/>
            </a:endParaRPr>
          </a:p>
        </p:txBody>
      </p:sp>
      <p:pic>
        <p:nvPicPr>
          <p:cNvPr id="160774" name="Picture 6" descr="phi_dedx_show"/>
          <p:cNvPicPr>
            <a:picLocks noChangeAspect="1" noChangeArrowheads="1"/>
          </p:cNvPicPr>
          <p:nvPr/>
        </p:nvPicPr>
        <p:blipFill>
          <a:blip r:embed="rId2"/>
          <a:srcRect/>
          <a:stretch>
            <a:fillRect/>
          </a:stretch>
        </p:blipFill>
        <p:spPr bwMode="auto">
          <a:xfrm>
            <a:off x="3843338" y="0"/>
            <a:ext cx="5300662"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0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7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60774"/>
                                        </p:tgtEl>
                                        <p:attrNameLst>
                                          <p:attrName>style.visibility</p:attrName>
                                        </p:attrNameLst>
                                      </p:cBhvr>
                                      <p:to>
                                        <p:strVal val="visible"/>
                                      </p:to>
                                    </p:set>
                                    <p:animEffect transition="in" filter="dissolve">
                                      <p:cBhvr>
                                        <p:cTn id="23" dur="500"/>
                                        <p:tgtEl>
                                          <p:spTgt spid="160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build="p" bldLvl="2"/>
    </p:bld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Date Placeholder 3"/>
          <p:cNvSpPr>
            <a:spLocks noGrp="1"/>
          </p:cNvSpPr>
          <p:nvPr>
            <p:ph type="dt" sz="quarter" idx="10"/>
          </p:nvPr>
        </p:nvSpPr>
        <p:spPr>
          <a:noFill/>
        </p:spPr>
        <p:txBody>
          <a:bodyPr/>
          <a:lstStyle/>
          <a:p>
            <a:fld id="{0007AF1E-32D2-6B42-A45D-93B937797E13}" type="datetime1">
              <a:rPr lang="ko-KR" altLang="en-US" smtClean="0"/>
              <a:t>2/25/10</a:t>
            </a:fld>
            <a:endParaRPr lang="en-US" altLang="ko-KR"/>
          </a:p>
        </p:txBody>
      </p:sp>
      <p:sp>
        <p:nvSpPr>
          <p:cNvPr id="112643" name="Footer Placeholder 4"/>
          <p:cNvSpPr>
            <a:spLocks noGrp="1"/>
          </p:cNvSpPr>
          <p:nvPr>
            <p:ph type="ftr" sz="quarter" idx="11"/>
          </p:nvPr>
        </p:nvSpPr>
        <p:spPr>
          <a:noFill/>
        </p:spPr>
        <p:txBody>
          <a:bodyPr/>
          <a:lstStyle/>
          <a:p>
            <a:r>
              <a:rPr lang="en-US" altLang="ko-KR" smtClean="0"/>
              <a:t>HIM 2010-02</a:t>
            </a:r>
            <a:endParaRPr lang="en-US" altLang="ko-KR"/>
          </a:p>
        </p:txBody>
      </p:sp>
      <p:sp>
        <p:nvSpPr>
          <p:cNvPr id="112644" name="Slide Number Placeholder 5"/>
          <p:cNvSpPr>
            <a:spLocks noGrp="1"/>
          </p:cNvSpPr>
          <p:nvPr>
            <p:ph type="sldNum" sz="quarter" idx="12"/>
          </p:nvPr>
        </p:nvSpPr>
        <p:spPr>
          <a:noFill/>
        </p:spPr>
        <p:txBody>
          <a:bodyPr/>
          <a:lstStyle/>
          <a:p>
            <a:fld id="{C7874832-E1AB-D041-B4AA-41F4F06D79F0}" type="slidenum">
              <a:rPr lang="en-US" altLang="ko-KR"/>
              <a:pPr/>
              <a:t>94</a:t>
            </a:fld>
            <a:endParaRPr lang="en-US" altLang="ko-KR"/>
          </a:p>
        </p:txBody>
      </p:sp>
      <p:pic>
        <p:nvPicPr>
          <p:cNvPr id="166914" name="Picture 2" descr="phi_01I"/>
          <p:cNvPicPr>
            <a:picLocks noChangeAspect="1" noChangeArrowheads="1"/>
          </p:cNvPicPr>
          <p:nvPr/>
        </p:nvPicPr>
        <p:blipFill>
          <a:blip r:embed="rId3"/>
          <a:srcRect/>
          <a:stretch>
            <a:fillRect/>
          </a:stretch>
        </p:blipFill>
        <p:spPr bwMode="auto">
          <a:xfrm>
            <a:off x="6477000" y="2667000"/>
            <a:ext cx="2481263" cy="3586163"/>
          </a:xfrm>
          <a:prstGeom prst="rect">
            <a:avLst/>
          </a:prstGeom>
          <a:noFill/>
          <a:ln w="9525">
            <a:noFill/>
            <a:miter lim="800000"/>
            <a:headEnd/>
            <a:tailEnd/>
          </a:ln>
        </p:spPr>
      </p:pic>
      <p:sp>
        <p:nvSpPr>
          <p:cNvPr id="112646" name="Rectangle 3"/>
          <p:cNvSpPr>
            <a:spLocks noGrp="1" noChangeArrowheads="1"/>
          </p:cNvSpPr>
          <p:nvPr>
            <p:ph type="title"/>
          </p:nvPr>
        </p:nvSpPr>
        <p:spPr>
          <a:xfrm>
            <a:off x="685800" y="533400"/>
            <a:ext cx="7772400" cy="533400"/>
          </a:xfrm>
        </p:spPr>
        <p:txBody>
          <a:bodyPr/>
          <a:lstStyle/>
          <a:p>
            <a:pPr eaLnBrk="1" hangingPunct="1"/>
            <a:r>
              <a:rPr lang="de-DE" altLang="ko-KR" sz="2800" b="1">
                <a:solidFill>
                  <a:srgbClr val="003300"/>
                </a:solidFill>
                <a:latin typeface="Lucida Sans Unicode" charset="0"/>
              </a:rPr>
              <a:t>Resonance Reconstruction</a:t>
            </a:r>
            <a:endParaRPr lang="en-US" altLang="ko-KR" sz="2800" b="1">
              <a:solidFill>
                <a:srgbClr val="003300"/>
              </a:solidFill>
              <a:latin typeface="Lucida Sans Unicode" charset="0"/>
            </a:endParaRPr>
          </a:p>
        </p:txBody>
      </p:sp>
      <p:pic>
        <p:nvPicPr>
          <p:cNvPr id="166916" name="Picture 4" descr="mass_lambda_158GeV_PV"/>
          <p:cNvPicPr>
            <a:picLocks noChangeAspect="1" noChangeArrowheads="1"/>
          </p:cNvPicPr>
          <p:nvPr/>
        </p:nvPicPr>
        <p:blipFill>
          <a:blip r:embed="rId4"/>
          <a:srcRect/>
          <a:stretch>
            <a:fillRect/>
          </a:stretch>
        </p:blipFill>
        <p:spPr bwMode="auto">
          <a:xfrm>
            <a:off x="304800" y="2667000"/>
            <a:ext cx="2797175" cy="3619500"/>
          </a:xfrm>
          <a:prstGeom prst="rect">
            <a:avLst/>
          </a:prstGeom>
          <a:noFill/>
          <a:ln w="9525">
            <a:noFill/>
            <a:miter lim="800000"/>
            <a:headEnd/>
            <a:tailEnd/>
          </a:ln>
        </p:spPr>
      </p:pic>
      <p:pic>
        <p:nvPicPr>
          <p:cNvPr id="166917" name="Picture 5" descr="decOmega"/>
          <p:cNvPicPr>
            <a:picLocks noChangeAspect="1" noChangeArrowheads="1"/>
          </p:cNvPicPr>
          <p:nvPr/>
        </p:nvPicPr>
        <p:blipFill>
          <a:blip r:embed="rId5"/>
          <a:srcRect/>
          <a:stretch>
            <a:fillRect/>
          </a:stretch>
        </p:blipFill>
        <p:spPr bwMode="auto">
          <a:xfrm>
            <a:off x="4648200" y="990600"/>
            <a:ext cx="3886200" cy="1727200"/>
          </a:xfrm>
          <a:prstGeom prst="rect">
            <a:avLst/>
          </a:prstGeom>
          <a:noFill/>
          <a:ln w="9525">
            <a:noFill/>
            <a:miter lim="800000"/>
            <a:headEnd/>
            <a:tailEnd/>
          </a:ln>
        </p:spPr>
      </p:pic>
      <p:pic>
        <p:nvPicPr>
          <p:cNvPr id="166918" name="Picture 6" descr="omega_minv"/>
          <p:cNvPicPr>
            <a:picLocks noChangeAspect="1" noChangeArrowheads="1"/>
          </p:cNvPicPr>
          <p:nvPr/>
        </p:nvPicPr>
        <p:blipFill>
          <a:blip r:embed="rId6"/>
          <a:srcRect/>
          <a:stretch>
            <a:fillRect/>
          </a:stretch>
        </p:blipFill>
        <p:spPr bwMode="auto">
          <a:xfrm>
            <a:off x="3429000" y="3048000"/>
            <a:ext cx="2508250" cy="3224213"/>
          </a:xfrm>
          <a:prstGeom prst="rect">
            <a:avLst/>
          </a:prstGeom>
          <a:noFill/>
          <a:ln w="9525">
            <a:noFill/>
            <a:miter lim="800000"/>
            <a:headEnd/>
            <a:tailEnd/>
          </a:ln>
        </p:spPr>
      </p:pic>
      <p:grpSp>
        <p:nvGrpSpPr>
          <p:cNvPr id="2" name="Group 7"/>
          <p:cNvGrpSpPr>
            <a:grpSpLocks/>
          </p:cNvGrpSpPr>
          <p:nvPr/>
        </p:nvGrpSpPr>
        <p:grpSpPr bwMode="auto">
          <a:xfrm>
            <a:off x="304800" y="1295400"/>
            <a:ext cx="4419600" cy="396875"/>
            <a:chOff x="192" y="816"/>
            <a:chExt cx="2784" cy="250"/>
          </a:xfrm>
        </p:grpSpPr>
        <p:sp>
          <p:nvSpPr>
            <p:cNvPr id="112657" name="Text Box 8"/>
            <p:cNvSpPr txBox="1">
              <a:spLocks noChangeArrowheads="1"/>
            </p:cNvSpPr>
            <p:nvPr/>
          </p:nvSpPr>
          <p:spPr bwMode="auto">
            <a:xfrm>
              <a:off x="192" y="816"/>
              <a:ext cx="2784" cy="250"/>
            </a:xfrm>
            <a:prstGeom prst="rect">
              <a:avLst/>
            </a:prstGeom>
            <a:noFill/>
            <a:ln w="9525">
              <a:noFill/>
              <a:miter lim="800000"/>
              <a:headEnd/>
              <a:tailEnd/>
            </a:ln>
          </p:spPr>
          <p:txBody>
            <a:bodyPr>
              <a:prstTxWarp prst="textNoShape">
                <a:avLst/>
              </a:prstTxWarp>
              <a:spAutoFit/>
            </a:bodyPr>
            <a:lstStyle/>
            <a:p>
              <a:pPr latinLnBrk="0">
                <a:spcBef>
                  <a:spcPct val="50000"/>
                </a:spcBef>
              </a:pPr>
              <a:r>
                <a:rPr kumimoji="0" lang="en-US" altLang="ko-KR" sz="2000">
                  <a:latin typeface="Lucida Sans Unicode" charset="0"/>
                </a:rPr>
                <a:t>m</a:t>
              </a:r>
              <a:r>
                <a:rPr kumimoji="0" lang="en-US" altLang="ko-KR" sz="2000" baseline="-25000">
                  <a:latin typeface="Lucida Sans Unicode" charset="0"/>
                </a:rPr>
                <a:t>inv</a:t>
              </a:r>
              <a:r>
                <a:rPr kumimoji="0" lang="en-US" altLang="ko-KR" sz="2000">
                  <a:latin typeface="Lucida Sans Unicode" charset="0"/>
                </a:rPr>
                <a:t> = [(E</a:t>
              </a:r>
              <a:r>
                <a:rPr kumimoji="0" lang="en-US" altLang="ko-KR" sz="2000" baseline="-25000">
                  <a:latin typeface="Lucida Sans Unicode" charset="0"/>
                </a:rPr>
                <a:t>1</a:t>
              </a:r>
              <a:r>
                <a:rPr kumimoji="0" lang="en-US" altLang="ko-KR" sz="2000">
                  <a:latin typeface="Lucida Sans Unicode" charset="0"/>
                </a:rPr>
                <a:t>+E</a:t>
              </a:r>
              <a:r>
                <a:rPr kumimoji="0" lang="en-US" altLang="ko-KR" sz="2000" baseline="-25000">
                  <a:latin typeface="Lucida Sans Unicode" charset="0"/>
                </a:rPr>
                <a:t>2</a:t>
              </a:r>
              <a:r>
                <a:rPr kumimoji="0" lang="en-US" altLang="ko-KR" sz="2000">
                  <a:latin typeface="Lucida Sans Unicode" charset="0"/>
                </a:rPr>
                <a:t>)</a:t>
              </a:r>
              <a:r>
                <a:rPr kumimoji="0" lang="en-US" altLang="ko-KR" sz="2000" baseline="30000">
                  <a:latin typeface="Lucida Sans Unicode" charset="0"/>
                </a:rPr>
                <a:t>2</a:t>
              </a:r>
              <a:r>
                <a:rPr kumimoji="0" lang="en-US" altLang="ko-KR" sz="2000">
                  <a:latin typeface="Lucida Sans Unicode" charset="0"/>
                </a:rPr>
                <a:t>-(p</a:t>
              </a:r>
              <a:r>
                <a:rPr kumimoji="0" lang="en-US" altLang="ko-KR" sz="2000" baseline="-25000">
                  <a:latin typeface="Lucida Sans Unicode" charset="0"/>
                </a:rPr>
                <a:t>1</a:t>
              </a:r>
              <a:r>
                <a:rPr kumimoji="0" lang="en-US" altLang="ko-KR" sz="2000">
                  <a:latin typeface="Lucida Sans Unicode" charset="0"/>
                </a:rPr>
                <a:t>+p</a:t>
              </a:r>
              <a:r>
                <a:rPr kumimoji="0" lang="en-US" altLang="ko-KR" sz="2000" baseline="-25000">
                  <a:latin typeface="Lucida Sans Unicode" charset="0"/>
                </a:rPr>
                <a:t>2</a:t>
              </a:r>
              <a:r>
                <a:rPr kumimoji="0" lang="en-US" altLang="ko-KR" sz="2000">
                  <a:latin typeface="Lucida Sans Unicode" charset="0"/>
                </a:rPr>
                <a:t>)</a:t>
              </a:r>
              <a:r>
                <a:rPr kumimoji="0" lang="en-US" altLang="ko-KR" sz="2000" baseline="30000">
                  <a:latin typeface="Lucida Sans Unicode" charset="0"/>
                </a:rPr>
                <a:t>2</a:t>
              </a:r>
              <a:r>
                <a:rPr kumimoji="0" lang="en-US" altLang="ko-KR" sz="2000">
                  <a:latin typeface="Lucida Sans Unicode" charset="0"/>
                </a:rPr>
                <a:t>]</a:t>
              </a:r>
              <a:r>
                <a:rPr kumimoji="0" lang="en-US" altLang="ko-KR" sz="2000" baseline="30000">
                  <a:latin typeface="Lucida Sans Unicode" charset="0"/>
                </a:rPr>
                <a:t>1/2</a:t>
              </a:r>
            </a:p>
          </p:txBody>
        </p:sp>
        <p:sp>
          <p:nvSpPr>
            <p:cNvPr id="112658" name="Line 9"/>
            <p:cNvSpPr>
              <a:spLocks noChangeShapeType="1"/>
            </p:cNvSpPr>
            <p:nvPr/>
          </p:nvSpPr>
          <p:spPr bwMode="auto">
            <a:xfrm flipV="1">
              <a:off x="1584" y="864"/>
              <a:ext cx="144"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12659" name="Line 10"/>
            <p:cNvSpPr>
              <a:spLocks noChangeShapeType="1"/>
            </p:cNvSpPr>
            <p:nvPr/>
          </p:nvSpPr>
          <p:spPr bwMode="auto">
            <a:xfrm flipV="1">
              <a:off x="1872" y="864"/>
              <a:ext cx="144"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166923" name="Text Box 11"/>
          <p:cNvSpPr txBox="1">
            <a:spLocks noChangeArrowheads="1"/>
          </p:cNvSpPr>
          <p:nvPr/>
        </p:nvSpPr>
        <p:spPr bwMode="auto">
          <a:xfrm>
            <a:off x="304800" y="1828800"/>
            <a:ext cx="4724400" cy="854075"/>
          </a:xfrm>
          <a:prstGeom prst="rect">
            <a:avLst/>
          </a:prstGeom>
          <a:noFill/>
          <a:ln w="9525">
            <a:noFill/>
            <a:miter lim="800000"/>
            <a:headEnd/>
            <a:tailEnd/>
          </a:ln>
        </p:spPr>
        <p:txBody>
          <a:bodyPr>
            <a:prstTxWarp prst="textNoShape">
              <a:avLst/>
            </a:prstTxWarp>
            <a:spAutoFit/>
          </a:bodyPr>
          <a:lstStyle/>
          <a:p>
            <a:pPr latinLnBrk="0">
              <a:spcBef>
                <a:spcPct val="50000"/>
              </a:spcBef>
              <a:buFontTx/>
              <a:buChar char="•"/>
            </a:pPr>
            <a:r>
              <a:rPr kumimoji="0" lang="en-US" altLang="ko-KR" sz="2000">
                <a:latin typeface="Lucida Sans Unicode" charset="0"/>
              </a:rPr>
              <a:t> Identify secondary vertices</a:t>
            </a:r>
          </a:p>
          <a:p>
            <a:pPr latinLnBrk="0">
              <a:spcBef>
                <a:spcPct val="50000"/>
              </a:spcBef>
              <a:buFontTx/>
              <a:buChar char="•"/>
            </a:pPr>
            <a:r>
              <a:rPr kumimoji="0" lang="en-US" altLang="ko-KR" sz="2000">
                <a:latin typeface="Lucida Sans Unicode" charset="0"/>
              </a:rPr>
              <a:t> Examples in Pb+Pb@158AGeV</a:t>
            </a:r>
          </a:p>
        </p:txBody>
      </p:sp>
      <p:pic>
        <p:nvPicPr>
          <p:cNvPr id="112652" name="Picture 12" descr="pnu_symbol"/>
          <p:cNvPicPr>
            <a:picLocks noChangeAspect="1" noChangeArrowheads="1"/>
          </p:cNvPicPr>
          <p:nvPr/>
        </p:nvPicPr>
        <p:blipFill>
          <a:blip r:embed="rId7"/>
          <a:srcRect/>
          <a:stretch>
            <a:fillRect/>
          </a:stretch>
        </p:blipFill>
        <p:spPr bwMode="auto">
          <a:xfrm>
            <a:off x="8077200" y="152400"/>
            <a:ext cx="923925" cy="923925"/>
          </a:xfrm>
          <a:prstGeom prst="rect">
            <a:avLst/>
          </a:prstGeom>
          <a:noFill/>
          <a:ln w="9525">
            <a:noFill/>
            <a:miter lim="800000"/>
            <a:headEnd/>
            <a:tailEnd/>
          </a:ln>
        </p:spPr>
      </p:pic>
      <p:sp>
        <p:nvSpPr>
          <p:cNvPr id="112653" name="Rectangle 13"/>
          <p:cNvSpPr>
            <a:spLocks noChangeArrowheads="1"/>
          </p:cNvSpPr>
          <p:nvPr/>
        </p:nvSpPr>
        <p:spPr bwMode="auto">
          <a:xfrm>
            <a:off x="0" y="304800"/>
            <a:ext cx="7543800" cy="152400"/>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ltLang="ko-KR"/>
          </a:p>
        </p:txBody>
      </p:sp>
      <p:sp>
        <p:nvSpPr>
          <p:cNvPr id="112654" name="Text Box 14"/>
          <p:cNvSpPr txBox="1">
            <a:spLocks noChangeArrowheads="1"/>
          </p:cNvSpPr>
          <p:nvPr/>
        </p:nvSpPr>
        <p:spPr bwMode="auto">
          <a:xfrm>
            <a:off x="0" y="0"/>
            <a:ext cx="1371600" cy="342900"/>
          </a:xfrm>
          <a:prstGeom prst="rect">
            <a:avLst/>
          </a:prstGeom>
          <a:solidFill>
            <a:schemeClr val="bg1"/>
          </a:solidFill>
          <a:ln w="38100">
            <a:solidFill>
              <a:srgbClr val="FF0000"/>
            </a:solidFill>
            <a:miter lim="800000"/>
            <a:headEnd/>
            <a:tailEnd/>
          </a:ln>
        </p:spPr>
        <p:txBody>
          <a:bodyPr>
            <a:prstTxWarp prst="textNoShape">
              <a:avLst/>
            </a:prstTxWarp>
            <a:spAutoFit/>
          </a:bodyPr>
          <a:lstStyle/>
          <a:p>
            <a:pPr algn="ctr" eaLnBrk="0" latinLnBrk="0" hangingPunct="0">
              <a:spcBef>
                <a:spcPct val="50000"/>
              </a:spcBef>
            </a:pPr>
            <a:r>
              <a:rPr kumimoji="0" lang="en-US" altLang="ko-KR" sz="1400" b="1">
                <a:solidFill>
                  <a:srgbClr val="FF0000"/>
                </a:solidFill>
                <a:latin typeface="Lucida Sans Unicode" charset="0"/>
              </a:rPr>
              <a:t>Prologue</a:t>
            </a:r>
          </a:p>
        </p:txBody>
      </p:sp>
      <p:sp>
        <p:nvSpPr>
          <p:cNvPr id="112655" name="Text Box 15"/>
          <p:cNvSpPr txBox="1">
            <a:spLocks noChangeArrowheads="1"/>
          </p:cNvSpPr>
          <p:nvPr/>
        </p:nvSpPr>
        <p:spPr bwMode="auto">
          <a:xfrm>
            <a:off x="1371600" y="0"/>
            <a:ext cx="1371600" cy="342900"/>
          </a:xfrm>
          <a:prstGeom prst="rect">
            <a:avLst/>
          </a:prstGeom>
          <a:solidFill>
            <a:srgbClr val="FF0000"/>
          </a:solidFill>
          <a:ln w="38100">
            <a:solidFill>
              <a:srgbClr val="FF0000"/>
            </a:solidFill>
            <a:miter lim="800000"/>
            <a:headEnd/>
            <a:tailEnd/>
          </a:ln>
        </p:spPr>
        <p:txBody>
          <a:bodyPr>
            <a:prstTxWarp prst="textNoShape">
              <a:avLst/>
            </a:prstTxWarp>
            <a:spAutoFit/>
          </a:bodyPr>
          <a:lstStyle/>
          <a:p>
            <a:pPr algn="ctr" eaLnBrk="0" latinLnBrk="0" hangingPunct="0">
              <a:spcBef>
                <a:spcPct val="50000"/>
              </a:spcBef>
            </a:pPr>
            <a:r>
              <a:rPr kumimoji="0" lang="en-US" altLang="ko-KR" sz="1400" b="1">
                <a:solidFill>
                  <a:srgbClr val="FFFF00"/>
                </a:solidFill>
                <a:latin typeface="Lucida Sans Unicode" charset="0"/>
              </a:rPr>
              <a:t>Experiment</a:t>
            </a:r>
          </a:p>
        </p:txBody>
      </p:sp>
      <p:sp>
        <p:nvSpPr>
          <p:cNvPr id="112656" name="Text Box 16"/>
          <p:cNvSpPr txBox="1">
            <a:spLocks noChangeArrowheads="1"/>
          </p:cNvSpPr>
          <p:nvPr/>
        </p:nvSpPr>
        <p:spPr bwMode="auto">
          <a:xfrm>
            <a:off x="2743200" y="0"/>
            <a:ext cx="1371600" cy="342900"/>
          </a:xfrm>
          <a:prstGeom prst="rect">
            <a:avLst/>
          </a:prstGeom>
          <a:solidFill>
            <a:schemeClr val="bg1"/>
          </a:solidFill>
          <a:ln w="38100">
            <a:solidFill>
              <a:srgbClr val="FF0000"/>
            </a:solidFill>
            <a:miter lim="800000"/>
            <a:headEnd/>
            <a:tailEnd/>
          </a:ln>
        </p:spPr>
        <p:txBody>
          <a:bodyPr>
            <a:prstTxWarp prst="textNoShape">
              <a:avLst/>
            </a:prstTxWarp>
            <a:spAutoFit/>
          </a:bodyPr>
          <a:lstStyle/>
          <a:p>
            <a:pPr algn="ctr" eaLnBrk="0" latinLnBrk="0" hangingPunct="0">
              <a:spcBef>
                <a:spcPct val="50000"/>
              </a:spcBef>
            </a:pPr>
            <a:r>
              <a:rPr kumimoji="0" lang="en-US" altLang="ko-KR" sz="1400" b="1">
                <a:solidFill>
                  <a:srgbClr val="FF0000"/>
                </a:solidFill>
                <a:latin typeface="Lucida Sans Unicode" charset="0"/>
              </a:rPr>
              <a:t>Outlook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66917"/>
                                        </p:tgtEl>
                                        <p:attrNameLst>
                                          <p:attrName>style.visibility</p:attrName>
                                        </p:attrNameLst>
                                      </p:cBhvr>
                                      <p:to>
                                        <p:strVal val="visible"/>
                                      </p:to>
                                    </p:set>
                                    <p:animEffect transition="in" filter="dissolve">
                                      <p:cBhvr>
                                        <p:cTn id="7" dur="500"/>
                                        <p:tgtEl>
                                          <p:spTgt spid="1669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1000"/>
                                  </p:stCondLst>
                                  <p:childTnLst>
                                    <p:set>
                                      <p:cBhvr>
                                        <p:cTn id="14" dur="1" fill="hold">
                                          <p:stCondLst>
                                            <p:cond delay="499"/>
                                          </p:stCondLst>
                                        </p:cTn>
                                        <p:tgtEl>
                                          <p:spTgt spid="1669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669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669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166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3" grpId="0" autoUpdateAnimBg="0"/>
    </p:bld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Nothing simple!</a:t>
            </a:r>
          </a:p>
          <a:p>
            <a:r>
              <a:rPr lang="en-US" dirty="0" smtClean="0"/>
              <a:t>Many uncertainty sources</a:t>
            </a:r>
          </a:p>
          <a:p>
            <a:r>
              <a:rPr lang="en-US" dirty="0" smtClean="0"/>
              <a:t>Understanding Errors</a:t>
            </a:r>
          </a:p>
          <a:p>
            <a:r>
              <a:rPr lang="en-US" dirty="0" smtClean="0"/>
              <a:t>Reduction of Error range</a:t>
            </a:r>
          </a:p>
          <a:p>
            <a:endParaRPr lang="en-US" dirty="0" smtClean="0"/>
          </a:p>
          <a:p>
            <a:r>
              <a:rPr lang="en-US" dirty="0" smtClean="0"/>
              <a:t>Better Experimental Ideas / Techniques</a:t>
            </a:r>
          </a:p>
          <a:p>
            <a:r>
              <a:rPr lang="en-US" dirty="0" smtClean="0"/>
              <a:t>Specialize!</a:t>
            </a:r>
            <a:endParaRPr lang="en-US" dirty="0"/>
          </a:p>
        </p:txBody>
      </p:sp>
      <p:sp>
        <p:nvSpPr>
          <p:cNvPr id="4" name="Date Placeholder 3"/>
          <p:cNvSpPr>
            <a:spLocks noGrp="1"/>
          </p:cNvSpPr>
          <p:nvPr>
            <p:ph type="dt" sz="half" idx="10"/>
          </p:nvPr>
        </p:nvSpPr>
        <p:spPr/>
        <p:txBody>
          <a:bodyPr/>
          <a:lstStyle/>
          <a:p>
            <a:fld id="{3FCA624C-9089-8A49-911E-D9A4139FDE06}" type="datetime1">
              <a:rPr lang="ko-KR" altLang="en-US" smtClean="0"/>
              <a:t>2/25/10</a:t>
            </a:fld>
            <a:endParaRPr lang="en-US"/>
          </a:p>
        </p:txBody>
      </p:sp>
      <p:sp>
        <p:nvSpPr>
          <p:cNvPr id="5" name="Footer Placeholder 4"/>
          <p:cNvSpPr>
            <a:spLocks noGrp="1"/>
          </p:cNvSpPr>
          <p:nvPr>
            <p:ph type="ftr" sz="quarter" idx="11"/>
          </p:nvPr>
        </p:nvSpPr>
        <p:spPr/>
        <p:txBody>
          <a:bodyPr/>
          <a:lstStyle/>
          <a:p>
            <a:r>
              <a:rPr lang="en-US" smtClean="0"/>
              <a:t>HIM 2010-02</a:t>
            </a:r>
            <a:endParaRPr lang="en-US"/>
          </a:p>
        </p:txBody>
      </p:sp>
      <p:sp>
        <p:nvSpPr>
          <p:cNvPr id="6" name="Slide Number Placeholder 5"/>
          <p:cNvSpPr>
            <a:spLocks noGrp="1"/>
          </p:cNvSpPr>
          <p:nvPr>
            <p:ph type="sldNum" sz="quarter" idx="12"/>
          </p:nvPr>
        </p:nvSpPr>
        <p:spPr/>
        <p:txBody>
          <a:bodyPr/>
          <a:lstStyle/>
          <a:p>
            <a:fld id="{DC321C2C-780E-034C-8165-AB6D2EC2823B}" type="slidenum">
              <a:rPr lang="en-US" smtClean="0"/>
              <a:pPr/>
              <a:t>95</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430</TotalTime>
  <Words>4744</Words>
  <Application>Microsoft Macintosh PowerPoint</Application>
  <PresentationFormat>On-screen Show (4:3)</PresentationFormat>
  <Paragraphs>1106</Paragraphs>
  <Slides>95</Slides>
  <Notes>1</Notes>
  <HiddenSlides>0</HiddenSlides>
  <MMClips>0</MMClips>
  <ScaleCrop>false</ScaleCrop>
  <HeadingPairs>
    <vt:vector size="6" baseType="variant">
      <vt:variant>
        <vt:lpstr>Design Template</vt:lpstr>
      </vt:variant>
      <vt:variant>
        <vt:i4>1</vt:i4>
      </vt:variant>
      <vt:variant>
        <vt:lpstr>Embedded OLE Servers</vt:lpstr>
      </vt:variant>
      <vt:variant>
        <vt:i4>3</vt:i4>
      </vt:variant>
      <vt:variant>
        <vt:lpstr>Slide Titles</vt:lpstr>
      </vt:variant>
      <vt:variant>
        <vt:i4>95</vt:i4>
      </vt:variant>
    </vt:vector>
  </HeadingPairs>
  <TitlesOfParts>
    <vt:vector size="99" baseType="lpstr">
      <vt:lpstr>Office Theme</vt:lpstr>
      <vt:lpstr>Equation</vt:lpstr>
      <vt:lpstr>Microsoft Equation</vt:lpstr>
      <vt:lpstr>Microsoft Equation 3.0</vt:lpstr>
      <vt:lpstr>Heavy Ion Collision Experiments  &amp; Data Analysis  Tutorial for Heavy Ion Experiment</vt:lpstr>
      <vt:lpstr>Outline</vt:lpstr>
      <vt:lpstr>1. Collision Experiments since Rutherford</vt:lpstr>
      <vt:lpstr>Collision Energies</vt:lpstr>
      <vt:lpstr>1. Collision Experiments since Rutherford</vt:lpstr>
      <vt:lpstr>2. Accelerators</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2.2 Particle Identification</vt:lpstr>
      <vt:lpstr>2.2 Particle Identification</vt:lpstr>
      <vt:lpstr>2.2 Particle Identification</vt:lpstr>
      <vt:lpstr>2.2 Particle Identification</vt:lpstr>
      <vt:lpstr>2.2 Particle Identification</vt:lpstr>
      <vt:lpstr>Slide 31</vt:lpstr>
      <vt:lpstr>Slide 32</vt:lpstr>
      <vt:lpstr>3.2 Particle Identification</vt:lpstr>
      <vt:lpstr>Particle Identification at STAR</vt:lpstr>
      <vt:lpstr>Where we are &amp; will go</vt:lpstr>
      <vt:lpstr>Slide 36</vt:lpstr>
      <vt:lpstr>Introduction</vt:lpstr>
      <vt:lpstr>2. The NIM Standard</vt:lpstr>
      <vt:lpstr>Logic Signals</vt:lpstr>
      <vt:lpstr>3. Signal Transmission</vt:lpstr>
      <vt:lpstr>3. Signal Transmission</vt:lpstr>
      <vt:lpstr>3. Signal Transmission</vt:lpstr>
      <vt:lpstr>3. Signal Transmission</vt:lpstr>
      <vt:lpstr>3. Signal Transmission</vt:lpstr>
      <vt:lpstr>3. Signal Transmission</vt:lpstr>
      <vt:lpstr>4. Electronics for Pulse Signal Processing</vt:lpstr>
      <vt:lpstr>4. Electronics for Pulse Signal Processing</vt:lpstr>
      <vt:lpstr>Slide 48</vt:lpstr>
      <vt:lpstr>4. Electronics for Pulse Signal Processing</vt:lpstr>
      <vt:lpstr>5. Pulse Height Selection and Coincidence Techniques</vt:lpstr>
      <vt:lpstr>5. Pulse Height Selection and Coincidence Techniques</vt:lpstr>
      <vt:lpstr>5. Pulse Height Selection and Coincidence Techniques</vt:lpstr>
      <vt:lpstr>5. Pulse Height Selection and Coincidence Techniques</vt:lpstr>
      <vt:lpstr>6. Electronic Logic for Experiments</vt:lpstr>
      <vt:lpstr>6. Electronic Logic for Experiments</vt:lpstr>
      <vt:lpstr>7. Timing Methods and Systems</vt:lpstr>
      <vt:lpstr>7. Timing Methods and Systems</vt:lpstr>
      <vt:lpstr>Slide 58</vt:lpstr>
      <vt:lpstr>Data AcQuisition System 데이터 수집 장치</vt:lpstr>
      <vt:lpstr>Slide 60</vt:lpstr>
      <vt:lpstr>Slide 61</vt:lpstr>
      <vt:lpstr>8. Compute Automated Measurement And Control System</vt:lpstr>
      <vt:lpstr>Slide 63</vt:lpstr>
      <vt:lpstr>8. CAMAC System</vt:lpstr>
      <vt:lpstr>Slide 65</vt:lpstr>
      <vt:lpstr>Slide 66</vt:lpstr>
      <vt:lpstr>Slide 67</vt:lpstr>
      <vt:lpstr>Slide 68</vt:lpstr>
      <vt:lpstr>Slide 69</vt:lpstr>
      <vt:lpstr>Slide 70</vt:lpstr>
      <vt:lpstr>Slide 71</vt:lpstr>
      <vt:lpstr>HIPEx CAMAC DAQ System</vt:lpstr>
      <vt:lpstr>Slide 73</vt:lpstr>
      <vt:lpstr>Slide 74</vt:lpstr>
      <vt:lpstr>Slide 75</vt:lpstr>
      <vt:lpstr>9. Versa Module Eurocard DAQ System</vt:lpstr>
      <vt:lpstr>HIPEx VME DAQ System</vt:lpstr>
      <vt:lpstr>Slide 78</vt:lpstr>
      <vt:lpstr>Slide 79</vt:lpstr>
      <vt:lpstr>Slide 80</vt:lpstr>
      <vt:lpstr>6. Data Analysis Practice / Researches </vt:lpstr>
      <vt:lpstr>6.1 Data Handling</vt:lpstr>
      <vt:lpstr>6.1 Data Handling</vt:lpstr>
      <vt:lpstr>Working Scheme</vt:lpstr>
      <vt:lpstr>6.1.1 Working Scheme</vt:lpstr>
      <vt:lpstr>LHC Computing Model</vt:lpstr>
      <vt:lpstr>LHC Computing Grid</vt:lpstr>
      <vt:lpstr>6.3 Simulations</vt:lpstr>
      <vt:lpstr>6.3 Simulations</vt:lpstr>
      <vt:lpstr>6.3 Simulations</vt:lpstr>
      <vt:lpstr>2.3 Single Particle Spectrum</vt:lpstr>
      <vt:lpstr>6.4 (An Example) Resonance Production</vt:lpstr>
      <vt:lpstr>6.4 Particle Identification</vt:lpstr>
      <vt:lpstr>Resonance Reconstruction</vt:lpstr>
      <vt:lpstr>Conclusion</vt:lpstr>
    </vt:vector>
  </TitlesOfParts>
  <Company>Dep. of Physics, Pusan National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Heavy Ion Collision Experiments  &amp; Data Analysis  Tutorial for Heavy Ion Experiment</dc:title>
  <dc:creator>In-Kwon Yoo</dc:creator>
  <cp:lastModifiedBy>In-Kwon Yoo</cp:lastModifiedBy>
  <cp:revision>26</cp:revision>
  <dcterms:created xsi:type="dcterms:W3CDTF">2010-02-24T12:29:58Z</dcterms:created>
  <dcterms:modified xsi:type="dcterms:W3CDTF">2010-02-24T18:22:54Z</dcterms:modified>
</cp:coreProperties>
</file>